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70" r:id="rId4"/>
    <p:sldId id="267" r:id="rId5"/>
    <p:sldId id="268" r:id="rId6"/>
    <p:sldId id="269" r:id="rId7"/>
    <p:sldId id="279" r:id="rId8"/>
    <p:sldId id="258" r:id="rId9"/>
    <p:sldId id="260" r:id="rId10"/>
    <p:sldId id="262" r:id="rId11"/>
    <p:sldId id="272" r:id="rId12"/>
    <p:sldId id="280" r:id="rId13"/>
    <p:sldId id="261" r:id="rId14"/>
    <p:sldId id="265" r:id="rId15"/>
    <p:sldId id="281" r:id="rId16"/>
    <p:sldId id="263" r:id="rId17"/>
    <p:sldId id="282" r:id="rId18"/>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Fira Sans Extra Condensed Medium" panose="020B0604020202020204" charset="0"/>
      <p:regular r:id="rId24"/>
      <p:bold r:id="rId25"/>
      <p:italic r:id="rId26"/>
      <p:boldItalic r:id="rId27"/>
    </p:embeddedFont>
    <p:embeddedFont>
      <p:font typeface="League Spartan" panose="020B0604020202020204" charset="0"/>
      <p:regular r:id="rId28"/>
    </p:embeddedFont>
    <p:embeddedFont>
      <p:font typeface="Muli Black"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50816"/>
    <a:srgbClr val="FF47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BFDA47-7240-4554-90BE-694CBBCF1B4C}" v="311" dt="2021-11-22T04:45:06.8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9545" autoAdjust="0"/>
  </p:normalViewPr>
  <p:slideViewPr>
    <p:cSldViewPr>
      <p:cViewPr varScale="1">
        <p:scale>
          <a:sx n="50" d="100"/>
          <a:sy n="50" d="100"/>
        </p:scale>
        <p:origin x="58" y="130"/>
      </p:cViewPr>
      <p:guideLst>
        <p:guide orient="horz" pos="3240"/>
        <p:guide pos="57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ông Nguyễn" userId="2bb69f501827e366" providerId="LiveId" clId="{22BFDA47-7240-4554-90BE-694CBBCF1B4C}"/>
    <pc:docChg chg="undo custSel addSld delSld modSld sldOrd">
      <pc:chgData name="Công Nguyễn" userId="2bb69f501827e366" providerId="LiveId" clId="{22BFDA47-7240-4554-90BE-694CBBCF1B4C}" dt="2021-11-22T04:45:06.819" v="1426"/>
      <pc:docMkLst>
        <pc:docMk/>
      </pc:docMkLst>
      <pc:sldChg chg="modSp mod">
        <pc:chgData name="Công Nguyễn" userId="2bb69f501827e366" providerId="LiveId" clId="{22BFDA47-7240-4554-90BE-694CBBCF1B4C}" dt="2021-11-22T03:29:59.456" v="496" actId="29295"/>
        <pc:sldMkLst>
          <pc:docMk/>
          <pc:sldMk cId="0" sldId="258"/>
        </pc:sldMkLst>
        <pc:spChg chg="mod">
          <ac:chgData name="Công Nguyễn" userId="2bb69f501827e366" providerId="LiveId" clId="{22BFDA47-7240-4554-90BE-694CBBCF1B4C}" dt="2021-11-22T02:03:18.353" v="129" actId="14100"/>
          <ac:spMkLst>
            <pc:docMk/>
            <pc:sldMk cId="0" sldId="258"/>
            <ac:spMk id="2" creationId="{00000000-0000-0000-0000-000000000000}"/>
          </ac:spMkLst>
        </pc:spChg>
        <pc:spChg chg="mod">
          <ac:chgData name="Công Nguyễn" userId="2bb69f501827e366" providerId="LiveId" clId="{22BFDA47-7240-4554-90BE-694CBBCF1B4C}" dt="2021-11-22T02:02:25.307" v="122" actId="14100"/>
          <ac:spMkLst>
            <pc:docMk/>
            <pc:sldMk cId="0" sldId="258"/>
            <ac:spMk id="3" creationId="{00000000-0000-0000-0000-000000000000}"/>
          </ac:spMkLst>
        </pc:spChg>
        <pc:spChg chg="mod">
          <ac:chgData name="Công Nguyễn" userId="2bb69f501827e366" providerId="LiveId" clId="{22BFDA47-7240-4554-90BE-694CBBCF1B4C}" dt="2021-11-22T02:02:36.082" v="126" actId="1035"/>
          <ac:spMkLst>
            <pc:docMk/>
            <pc:sldMk cId="0" sldId="258"/>
            <ac:spMk id="7" creationId="{00000000-0000-0000-0000-000000000000}"/>
          </ac:spMkLst>
        </pc:spChg>
        <pc:picChg chg="mod">
          <ac:chgData name="Công Nguyễn" userId="2bb69f501827e366" providerId="LiveId" clId="{22BFDA47-7240-4554-90BE-694CBBCF1B4C}" dt="2021-11-22T03:29:59.456" v="496" actId="29295"/>
          <ac:picMkLst>
            <pc:docMk/>
            <pc:sldMk cId="0" sldId="258"/>
            <ac:picMk id="40" creationId="{B2B519E6-094E-4C60-AFED-6DBC534B9DBA}"/>
          </ac:picMkLst>
        </pc:picChg>
      </pc:sldChg>
      <pc:sldChg chg="modSp mod">
        <pc:chgData name="Công Nguyễn" userId="2bb69f501827e366" providerId="LiveId" clId="{22BFDA47-7240-4554-90BE-694CBBCF1B4C}" dt="2021-11-22T02:15:49.137" v="143" actId="1036"/>
        <pc:sldMkLst>
          <pc:docMk/>
          <pc:sldMk cId="0" sldId="259"/>
        </pc:sldMkLst>
        <pc:picChg chg="mod">
          <ac:chgData name="Công Nguyễn" userId="2bb69f501827e366" providerId="LiveId" clId="{22BFDA47-7240-4554-90BE-694CBBCF1B4C}" dt="2021-11-22T02:15:49.137" v="143" actId="1036"/>
          <ac:picMkLst>
            <pc:docMk/>
            <pc:sldMk cId="0" sldId="259"/>
            <ac:picMk id="9" creationId="{7656D063-F1B8-4317-8EF7-4BF35CF2988F}"/>
          </ac:picMkLst>
        </pc:picChg>
      </pc:sldChg>
      <pc:sldChg chg="modSp mod">
        <pc:chgData name="Công Nguyễn" userId="2bb69f501827e366" providerId="LiveId" clId="{22BFDA47-7240-4554-90BE-694CBBCF1B4C}" dt="2021-11-22T02:03:30.457" v="133" actId="14100"/>
        <pc:sldMkLst>
          <pc:docMk/>
          <pc:sldMk cId="0" sldId="260"/>
        </pc:sldMkLst>
        <pc:spChg chg="mod">
          <ac:chgData name="Công Nguyễn" userId="2bb69f501827e366" providerId="LiveId" clId="{22BFDA47-7240-4554-90BE-694CBBCF1B4C}" dt="2021-11-22T02:03:30.457" v="133" actId="14100"/>
          <ac:spMkLst>
            <pc:docMk/>
            <pc:sldMk cId="0" sldId="260"/>
            <ac:spMk id="2" creationId="{00000000-0000-0000-0000-000000000000}"/>
          </ac:spMkLst>
        </pc:spChg>
        <pc:spChg chg="mod">
          <ac:chgData name="Công Nguyễn" userId="2bb69f501827e366" providerId="LiveId" clId="{22BFDA47-7240-4554-90BE-694CBBCF1B4C}" dt="2021-11-22T02:03:23.215" v="130" actId="14100"/>
          <ac:spMkLst>
            <pc:docMk/>
            <pc:sldMk cId="0" sldId="260"/>
            <ac:spMk id="7" creationId="{00000000-0000-0000-0000-000000000000}"/>
          </ac:spMkLst>
        </pc:spChg>
      </pc:sldChg>
      <pc:sldChg chg="delSp modSp mod modTransition modAnim">
        <pc:chgData name="Công Nguyễn" userId="2bb69f501827e366" providerId="LiveId" clId="{22BFDA47-7240-4554-90BE-694CBBCF1B4C}" dt="2021-11-22T02:18:54.324" v="164"/>
        <pc:sldMkLst>
          <pc:docMk/>
          <pc:sldMk cId="0" sldId="261"/>
        </pc:sldMkLst>
        <pc:spChg chg="mod">
          <ac:chgData name="Công Nguyễn" userId="2bb69f501827e366" providerId="LiveId" clId="{22BFDA47-7240-4554-90BE-694CBBCF1B4C}" dt="2021-11-22T02:02:19.667" v="121" actId="14100"/>
          <ac:spMkLst>
            <pc:docMk/>
            <pc:sldMk cId="0" sldId="261"/>
            <ac:spMk id="2" creationId="{00000000-0000-0000-0000-000000000000}"/>
          </ac:spMkLst>
        </pc:spChg>
        <pc:spChg chg="mod">
          <ac:chgData name="Công Nguyễn" userId="2bb69f501827e366" providerId="LiveId" clId="{22BFDA47-7240-4554-90BE-694CBBCF1B4C}" dt="2021-11-22T01:52:16.710" v="74" actId="1076"/>
          <ac:spMkLst>
            <pc:docMk/>
            <pc:sldMk cId="0" sldId="261"/>
            <ac:spMk id="3" creationId="{00000000-0000-0000-0000-000000000000}"/>
          </ac:spMkLst>
        </pc:spChg>
        <pc:spChg chg="mod topLvl">
          <ac:chgData name="Công Nguyễn" userId="2bb69f501827e366" providerId="LiveId" clId="{22BFDA47-7240-4554-90BE-694CBBCF1B4C}" dt="2021-11-22T02:02:13.227" v="120" actId="1076"/>
          <ac:spMkLst>
            <pc:docMk/>
            <pc:sldMk cId="0" sldId="261"/>
            <ac:spMk id="5" creationId="{00000000-0000-0000-0000-000000000000}"/>
          </ac:spMkLst>
        </pc:spChg>
        <pc:spChg chg="mod topLvl">
          <ac:chgData name="Công Nguyễn" userId="2bb69f501827e366" providerId="LiveId" clId="{22BFDA47-7240-4554-90BE-694CBBCF1B4C}" dt="2021-11-22T02:02:07.395" v="118" actId="1076"/>
          <ac:spMkLst>
            <pc:docMk/>
            <pc:sldMk cId="0" sldId="261"/>
            <ac:spMk id="6" creationId="{00000000-0000-0000-0000-000000000000}"/>
          </ac:spMkLst>
        </pc:spChg>
        <pc:spChg chg="mod">
          <ac:chgData name="Công Nguyễn" userId="2bb69f501827e366" providerId="LiveId" clId="{22BFDA47-7240-4554-90BE-694CBBCF1B4C}" dt="2021-11-22T01:51:21.930" v="32"/>
          <ac:spMkLst>
            <pc:docMk/>
            <pc:sldMk cId="0" sldId="261"/>
            <ac:spMk id="8" creationId="{00000000-0000-0000-0000-000000000000}"/>
          </ac:spMkLst>
        </pc:spChg>
        <pc:spChg chg="mod">
          <ac:chgData name="Công Nguyễn" userId="2bb69f501827e366" providerId="LiveId" clId="{22BFDA47-7240-4554-90BE-694CBBCF1B4C}" dt="2021-11-22T01:51:04.149" v="30" actId="1076"/>
          <ac:spMkLst>
            <pc:docMk/>
            <pc:sldMk cId="0" sldId="261"/>
            <ac:spMk id="11" creationId="{00000000-0000-0000-0000-000000000000}"/>
          </ac:spMkLst>
        </pc:spChg>
        <pc:grpChg chg="del">
          <ac:chgData name="Công Nguyễn" userId="2bb69f501827e366" providerId="LiveId" clId="{22BFDA47-7240-4554-90BE-694CBBCF1B4C}" dt="2021-11-22T01:50:11.412" v="3" actId="165"/>
          <ac:grpSpMkLst>
            <pc:docMk/>
            <pc:sldMk cId="0" sldId="261"/>
            <ac:grpSpMk id="4" creationId="{00000000-0000-0000-0000-000000000000}"/>
          </ac:grpSpMkLst>
        </pc:grpChg>
        <pc:grpChg chg="mod">
          <ac:chgData name="Công Nguyễn" userId="2bb69f501827e366" providerId="LiveId" clId="{22BFDA47-7240-4554-90BE-694CBBCF1B4C}" dt="2021-11-22T02:11:43.549" v="136" actId="1076"/>
          <ac:grpSpMkLst>
            <pc:docMk/>
            <pc:sldMk cId="0" sldId="261"/>
            <ac:grpSpMk id="7" creationId="{00000000-0000-0000-0000-000000000000}"/>
          </ac:grpSpMkLst>
        </pc:grpChg>
        <pc:grpChg chg="mod">
          <ac:chgData name="Công Nguyễn" userId="2bb69f501827e366" providerId="LiveId" clId="{22BFDA47-7240-4554-90BE-694CBBCF1B4C}" dt="2021-11-22T02:11:45.890" v="137" actId="1076"/>
          <ac:grpSpMkLst>
            <pc:docMk/>
            <pc:sldMk cId="0" sldId="261"/>
            <ac:grpSpMk id="9" creationId="{00000000-0000-0000-0000-000000000000}"/>
          </ac:grpSpMkLst>
        </pc:grpChg>
      </pc:sldChg>
      <pc:sldChg chg="addSp delSp modSp mod modTransition modAnim">
        <pc:chgData name="Công Nguyễn" userId="2bb69f501827e366" providerId="LiveId" clId="{22BFDA47-7240-4554-90BE-694CBBCF1B4C}" dt="2021-11-22T04:42:25.530" v="1381"/>
        <pc:sldMkLst>
          <pc:docMk/>
          <pc:sldMk cId="0" sldId="262"/>
        </pc:sldMkLst>
        <pc:spChg chg="mod">
          <ac:chgData name="Công Nguyễn" userId="2bb69f501827e366" providerId="LiveId" clId="{22BFDA47-7240-4554-90BE-694CBBCF1B4C}" dt="2021-11-22T03:42:24.429" v="569" actId="1076"/>
          <ac:spMkLst>
            <pc:docMk/>
            <pc:sldMk cId="0" sldId="262"/>
            <ac:spMk id="2" creationId="{00000000-0000-0000-0000-000000000000}"/>
          </ac:spMkLst>
        </pc:spChg>
        <pc:spChg chg="mod ord">
          <ac:chgData name="Công Nguyễn" userId="2bb69f501827e366" providerId="LiveId" clId="{22BFDA47-7240-4554-90BE-694CBBCF1B4C}" dt="2021-11-22T03:43:17.537" v="576" actId="166"/>
          <ac:spMkLst>
            <pc:docMk/>
            <pc:sldMk cId="0" sldId="262"/>
            <ac:spMk id="3" creationId="{00000000-0000-0000-0000-000000000000}"/>
          </ac:spMkLst>
        </pc:spChg>
        <pc:spChg chg="mod">
          <ac:chgData name="Công Nguyễn" userId="2bb69f501827e366" providerId="LiveId" clId="{22BFDA47-7240-4554-90BE-694CBBCF1B4C}" dt="2021-11-22T03:29:20.696" v="487" actId="20577"/>
          <ac:spMkLst>
            <pc:docMk/>
            <pc:sldMk cId="0" sldId="262"/>
            <ac:spMk id="4" creationId="{00000000-0000-0000-0000-000000000000}"/>
          </ac:spMkLst>
        </pc:spChg>
        <pc:spChg chg="mod">
          <ac:chgData name="Công Nguyễn" userId="2bb69f501827e366" providerId="LiveId" clId="{22BFDA47-7240-4554-90BE-694CBBCF1B4C}" dt="2021-11-22T03:42:28.708" v="570" actId="1076"/>
          <ac:spMkLst>
            <pc:docMk/>
            <pc:sldMk cId="0" sldId="262"/>
            <ac:spMk id="7" creationId="{00000000-0000-0000-0000-000000000000}"/>
          </ac:spMkLst>
        </pc:spChg>
        <pc:spChg chg="mod">
          <ac:chgData name="Công Nguyễn" userId="2bb69f501827e366" providerId="LiveId" clId="{22BFDA47-7240-4554-90BE-694CBBCF1B4C}" dt="2021-11-22T03:41:33.198" v="549" actId="164"/>
          <ac:spMkLst>
            <pc:docMk/>
            <pc:sldMk cId="0" sldId="262"/>
            <ac:spMk id="14" creationId="{00000000-0000-0000-0000-000000000000}"/>
          </ac:spMkLst>
        </pc:spChg>
        <pc:spChg chg="mod">
          <ac:chgData name="Công Nguyễn" userId="2bb69f501827e366" providerId="LiveId" clId="{22BFDA47-7240-4554-90BE-694CBBCF1B4C}" dt="2021-11-22T03:41:37.469" v="550" actId="164"/>
          <ac:spMkLst>
            <pc:docMk/>
            <pc:sldMk cId="0" sldId="262"/>
            <ac:spMk id="15" creationId="{00000000-0000-0000-0000-000000000000}"/>
          </ac:spMkLst>
        </pc:spChg>
        <pc:spChg chg="mod">
          <ac:chgData name="Công Nguyễn" userId="2bb69f501827e366" providerId="LiveId" clId="{22BFDA47-7240-4554-90BE-694CBBCF1B4C}" dt="2021-11-22T03:41:53.085" v="551" actId="164"/>
          <ac:spMkLst>
            <pc:docMk/>
            <pc:sldMk cId="0" sldId="262"/>
            <ac:spMk id="16" creationId="{00000000-0000-0000-0000-000000000000}"/>
          </ac:spMkLst>
        </pc:spChg>
        <pc:spChg chg="mod topLvl">
          <ac:chgData name="Công Nguyễn" userId="2bb69f501827e366" providerId="LiveId" clId="{22BFDA47-7240-4554-90BE-694CBBCF1B4C}" dt="2021-11-22T03:41:59.047" v="564" actId="1037"/>
          <ac:spMkLst>
            <pc:docMk/>
            <pc:sldMk cId="0" sldId="262"/>
            <ac:spMk id="18" creationId="{00000000-0000-0000-0000-000000000000}"/>
          </ac:spMkLst>
        </pc:spChg>
        <pc:spChg chg="mod topLvl">
          <ac:chgData name="Công Nguyễn" userId="2bb69f501827e366" providerId="LiveId" clId="{22BFDA47-7240-4554-90BE-694CBBCF1B4C}" dt="2021-11-22T03:41:59.047" v="564" actId="1037"/>
          <ac:spMkLst>
            <pc:docMk/>
            <pc:sldMk cId="0" sldId="262"/>
            <ac:spMk id="19" creationId="{00000000-0000-0000-0000-000000000000}"/>
          </ac:spMkLst>
        </pc:spChg>
        <pc:spChg chg="mod">
          <ac:chgData name="Công Nguyễn" userId="2bb69f501827e366" providerId="LiveId" clId="{22BFDA47-7240-4554-90BE-694CBBCF1B4C}" dt="2021-11-22T02:50:51.025" v="174" actId="27803"/>
          <ac:spMkLst>
            <pc:docMk/>
            <pc:sldMk cId="0" sldId="262"/>
            <ac:spMk id="24" creationId="{FC237AEA-A66E-422E-82F4-0368F403173B}"/>
          </ac:spMkLst>
        </pc:spChg>
        <pc:spChg chg="mod">
          <ac:chgData name="Công Nguyễn" userId="2bb69f501827e366" providerId="LiveId" clId="{22BFDA47-7240-4554-90BE-694CBBCF1B4C}" dt="2021-11-22T02:50:51.025" v="174" actId="27803"/>
          <ac:spMkLst>
            <pc:docMk/>
            <pc:sldMk cId="0" sldId="262"/>
            <ac:spMk id="25" creationId="{9A6C1FA4-FA2C-4934-AA44-446302E3034F}"/>
          </ac:spMkLst>
        </pc:spChg>
        <pc:spChg chg="mod">
          <ac:chgData name="Công Nguyễn" userId="2bb69f501827e366" providerId="LiveId" clId="{22BFDA47-7240-4554-90BE-694CBBCF1B4C}" dt="2021-11-22T02:50:51.025" v="174" actId="27803"/>
          <ac:spMkLst>
            <pc:docMk/>
            <pc:sldMk cId="0" sldId="262"/>
            <ac:spMk id="26" creationId="{4F2816B7-7F4C-4B11-BEF1-A30266A6D59D}"/>
          </ac:spMkLst>
        </pc:spChg>
        <pc:spChg chg="mod">
          <ac:chgData name="Công Nguyễn" userId="2bb69f501827e366" providerId="LiveId" clId="{22BFDA47-7240-4554-90BE-694CBBCF1B4C}" dt="2021-11-22T02:50:51.025" v="174" actId="27803"/>
          <ac:spMkLst>
            <pc:docMk/>
            <pc:sldMk cId="0" sldId="262"/>
            <ac:spMk id="27" creationId="{4375BCEC-96A8-4DF3-BF5C-A3A2126FDF5D}"/>
          </ac:spMkLst>
        </pc:spChg>
        <pc:spChg chg="mod">
          <ac:chgData name="Công Nguyễn" userId="2bb69f501827e366" providerId="LiveId" clId="{22BFDA47-7240-4554-90BE-694CBBCF1B4C}" dt="2021-11-22T02:50:51.025" v="174" actId="27803"/>
          <ac:spMkLst>
            <pc:docMk/>
            <pc:sldMk cId="0" sldId="262"/>
            <ac:spMk id="28" creationId="{984D814C-F9AA-448D-BB54-3B0C7AE84B53}"/>
          </ac:spMkLst>
        </pc:spChg>
        <pc:spChg chg="mod">
          <ac:chgData name="Công Nguyễn" userId="2bb69f501827e366" providerId="LiveId" clId="{22BFDA47-7240-4554-90BE-694CBBCF1B4C}" dt="2021-11-22T02:50:51.025" v="174" actId="27803"/>
          <ac:spMkLst>
            <pc:docMk/>
            <pc:sldMk cId="0" sldId="262"/>
            <ac:spMk id="29" creationId="{0A60EEC8-520E-4C33-90A1-6D895F13661B}"/>
          </ac:spMkLst>
        </pc:spChg>
        <pc:spChg chg="mod">
          <ac:chgData name="Công Nguyễn" userId="2bb69f501827e366" providerId="LiveId" clId="{22BFDA47-7240-4554-90BE-694CBBCF1B4C}" dt="2021-11-22T02:50:51.025" v="174" actId="27803"/>
          <ac:spMkLst>
            <pc:docMk/>
            <pc:sldMk cId="0" sldId="262"/>
            <ac:spMk id="30" creationId="{6414CBFD-722E-41B3-937E-DAB94C36D03B}"/>
          </ac:spMkLst>
        </pc:spChg>
        <pc:spChg chg="mod">
          <ac:chgData name="Công Nguyễn" userId="2bb69f501827e366" providerId="LiveId" clId="{22BFDA47-7240-4554-90BE-694CBBCF1B4C}" dt="2021-11-22T02:50:51.025" v="174" actId="27803"/>
          <ac:spMkLst>
            <pc:docMk/>
            <pc:sldMk cId="0" sldId="262"/>
            <ac:spMk id="31" creationId="{AEE430CF-34BC-4BCA-A625-85CEAFF51CC0}"/>
          </ac:spMkLst>
        </pc:spChg>
        <pc:spChg chg="mod">
          <ac:chgData name="Công Nguyễn" userId="2bb69f501827e366" providerId="LiveId" clId="{22BFDA47-7240-4554-90BE-694CBBCF1B4C}" dt="2021-11-22T02:50:51.025" v="174" actId="27803"/>
          <ac:spMkLst>
            <pc:docMk/>
            <pc:sldMk cId="0" sldId="262"/>
            <ac:spMk id="32" creationId="{D97905D9-A9CC-41ED-9393-C9B78D27BC0F}"/>
          </ac:spMkLst>
        </pc:spChg>
        <pc:spChg chg="mod">
          <ac:chgData name="Công Nguyễn" userId="2bb69f501827e366" providerId="LiveId" clId="{22BFDA47-7240-4554-90BE-694CBBCF1B4C}" dt="2021-11-22T02:50:51.025" v="174" actId="27803"/>
          <ac:spMkLst>
            <pc:docMk/>
            <pc:sldMk cId="0" sldId="262"/>
            <ac:spMk id="33" creationId="{8C835307-ADB2-45AF-974D-BF400D1A11A3}"/>
          </ac:spMkLst>
        </pc:spChg>
        <pc:spChg chg="mod">
          <ac:chgData name="Công Nguyễn" userId="2bb69f501827e366" providerId="LiveId" clId="{22BFDA47-7240-4554-90BE-694CBBCF1B4C}" dt="2021-11-22T02:50:51.025" v="174" actId="27803"/>
          <ac:spMkLst>
            <pc:docMk/>
            <pc:sldMk cId="0" sldId="262"/>
            <ac:spMk id="34" creationId="{46D48645-3B6F-4C50-A222-B4D934D8F728}"/>
          </ac:spMkLst>
        </pc:spChg>
        <pc:spChg chg="mod">
          <ac:chgData name="Công Nguyễn" userId="2bb69f501827e366" providerId="LiveId" clId="{22BFDA47-7240-4554-90BE-694CBBCF1B4C}" dt="2021-11-22T02:50:51.025" v="174" actId="27803"/>
          <ac:spMkLst>
            <pc:docMk/>
            <pc:sldMk cId="0" sldId="262"/>
            <ac:spMk id="35" creationId="{17541DB3-BB16-4F32-9B20-B8FECD713D0C}"/>
          </ac:spMkLst>
        </pc:spChg>
        <pc:spChg chg="mod">
          <ac:chgData name="Công Nguyễn" userId="2bb69f501827e366" providerId="LiveId" clId="{22BFDA47-7240-4554-90BE-694CBBCF1B4C}" dt="2021-11-22T02:50:51.025" v="174" actId="27803"/>
          <ac:spMkLst>
            <pc:docMk/>
            <pc:sldMk cId="0" sldId="262"/>
            <ac:spMk id="36" creationId="{C0A9E0B9-443C-4F90-A61E-00ED3FA9FD25}"/>
          </ac:spMkLst>
        </pc:spChg>
        <pc:spChg chg="mod">
          <ac:chgData name="Công Nguyễn" userId="2bb69f501827e366" providerId="LiveId" clId="{22BFDA47-7240-4554-90BE-694CBBCF1B4C}" dt="2021-11-22T02:50:51.025" v="174" actId="27803"/>
          <ac:spMkLst>
            <pc:docMk/>
            <pc:sldMk cId="0" sldId="262"/>
            <ac:spMk id="37" creationId="{AD9F82DA-FE0D-4435-81FE-BF4CC964F40A}"/>
          </ac:spMkLst>
        </pc:spChg>
        <pc:spChg chg="mod">
          <ac:chgData name="Công Nguyễn" userId="2bb69f501827e366" providerId="LiveId" clId="{22BFDA47-7240-4554-90BE-694CBBCF1B4C}" dt="2021-11-22T02:50:51.025" v="174" actId="27803"/>
          <ac:spMkLst>
            <pc:docMk/>
            <pc:sldMk cId="0" sldId="262"/>
            <ac:spMk id="38" creationId="{47FEDA0B-99DD-434E-BA1D-F54F7A1C580A}"/>
          </ac:spMkLst>
        </pc:spChg>
        <pc:spChg chg="mod">
          <ac:chgData name="Công Nguyễn" userId="2bb69f501827e366" providerId="LiveId" clId="{22BFDA47-7240-4554-90BE-694CBBCF1B4C}" dt="2021-11-22T02:50:51.025" v="174" actId="27803"/>
          <ac:spMkLst>
            <pc:docMk/>
            <pc:sldMk cId="0" sldId="262"/>
            <ac:spMk id="39" creationId="{5FC36D08-7184-43CF-824A-D3B64DA79DCC}"/>
          </ac:spMkLst>
        </pc:spChg>
        <pc:spChg chg="mod">
          <ac:chgData name="Công Nguyễn" userId="2bb69f501827e366" providerId="LiveId" clId="{22BFDA47-7240-4554-90BE-694CBBCF1B4C}" dt="2021-11-22T02:50:51.025" v="174" actId="27803"/>
          <ac:spMkLst>
            <pc:docMk/>
            <pc:sldMk cId="0" sldId="262"/>
            <ac:spMk id="40" creationId="{9A5B1C62-0B30-431F-919E-68B29694769F}"/>
          </ac:spMkLst>
        </pc:spChg>
        <pc:spChg chg="mod">
          <ac:chgData name="Công Nguyễn" userId="2bb69f501827e366" providerId="LiveId" clId="{22BFDA47-7240-4554-90BE-694CBBCF1B4C}" dt="2021-11-22T02:50:51.025" v="174" actId="27803"/>
          <ac:spMkLst>
            <pc:docMk/>
            <pc:sldMk cId="0" sldId="262"/>
            <ac:spMk id="41" creationId="{BE5682A2-B236-4A2F-9374-3262DCD524D6}"/>
          </ac:spMkLst>
        </pc:spChg>
        <pc:spChg chg="mod">
          <ac:chgData name="Công Nguyễn" userId="2bb69f501827e366" providerId="LiveId" clId="{22BFDA47-7240-4554-90BE-694CBBCF1B4C}" dt="2021-11-22T02:50:51.025" v="174" actId="27803"/>
          <ac:spMkLst>
            <pc:docMk/>
            <pc:sldMk cId="0" sldId="262"/>
            <ac:spMk id="42" creationId="{C0EB0D67-DEF8-4070-BF6A-F49995C8DDE7}"/>
          </ac:spMkLst>
        </pc:spChg>
        <pc:spChg chg="mod">
          <ac:chgData name="Công Nguyễn" userId="2bb69f501827e366" providerId="LiveId" clId="{22BFDA47-7240-4554-90BE-694CBBCF1B4C}" dt="2021-11-22T02:50:51.025" v="174" actId="27803"/>
          <ac:spMkLst>
            <pc:docMk/>
            <pc:sldMk cId="0" sldId="262"/>
            <ac:spMk id="43" creationId="{3B0696D8-4BB1-49F7-B690-9C6FF3D911A8}"/>
          </ac:spMkLst>
        </pc:spChg>
        <pc:spChg chg="mod">
          <ac:chgData name="Công Nguyễn" userId="2bb69f501827e366" providerId="LiveId" clId="{22BFDA47-7240-4554-90BE-694CBBCF1B4C}" dt="2021-11-22T02:50:51.025" v="174" actId="27803"/>
          <ac:spMkLst>
            <pc:docMk/>
            <pc:sldMk cId="0" sldId="262"/>
            <ac:spMk id="44" creationId="{4C660345-63C9-4621-B505-8FA1F70AA6F3}"/>
          </ac:spMkLst>
        </pc:spChg>
        <pc:spChg chg="mod">
          <ac:chgData name="Công Nguyễn" userId="2bb69f501827e366" providerId="LiveId" clId="{22BFDA47-7240-4554-90BE-694CBBCF1B4C}" dt="2021-11-22T02:50:51.025" v="174" actId="27803"/>
          <ac:spMkLst>
            <pc:docMk/>
            <pc:sldMk cId="0" sldId="262"/>
            <ac:spMk id="45" creationId="{2FD0457D-56F9-43AE-9EDC-5AF668B93A1B}"/>
          </ac:spMkLst>
        </pc:spChg>
        <pc:spChg chg="mod">
          <ac:chgData name="Công Nguyễn" userId="2bb69f501827e366" providerId="LiveId" clId="{22BFDA47-7240-4554-90BE-694CBBCF1B4C}" dt="2021-11-22T02:50:51.025" v="174" actId="27803"/>
          <ac:spMkLst>
            <pc:docMk/>
            <pc:sldMk cId="0" sldId="262"/>
            <ac:spMk id="46" creationId="{9454465D-93CF-4F88-B226-4F4E968258C0}"/>
          </ac:spMkLst>
        </pc:spChg>
        <pc:spChg chg="mod">
          <ac:chgData name="Công Nguyễn" userId="2bb69f501827e366" providerId="LiveId" clId="{22BFDA47-7240-4554-90BE-694CBBCF1B4C}" dt="2021-11-22T02:50:51.025" v="174" actId="27803"/>
          <ac:spMkLst>
            <pc:docMk/>
            <pc:sldMk cId="0" sldId="262"/>
            <ac:spMk id="47" creationId="{0E6DEFFC-B125-4412-A3D5-50F8F328DB31}"/>
          </ac:spMkLst>
        </pc:spChg>
        <pc:spChg chg="mod">
          <ac:chgData name="Công Nguyễn" userId="2bb69f501827e366" providerId="LiveId" clId="{22BFDA47-7240-4554-90BE-694CBBCF1B4C}" dt="2021-11-22T02:50:51.025" v="174" actId="27803"/>
          <ac:spMkLst>
            <pc:docMk/>
            <pc:sldMk cId="0" sldId="262"/>
            <ac:spMk id="48" creationId="{BF659CA1-55EE-43D7-90D5-48857E6B3839}"/>
          </ac:spMkLst>
        </pc:spChg>
        <pc:spChg chg="mod">
          <ac:chgData name="Công Nguyễn" userId="2bb69f501827e366" providerId="LiveId" clId="{22BFDA47-7240-4554-90BE-694CBBCF1B4C}" dt="2021-11-22T02:50:51.025" v="174" actId="27803"/>
          <ac:spMkLst>
            <pc:docMk/>
            <pc:sldMk cId="0" sldId="262"/>
            <ac:spMk id="49" creationId="{7DC1AA50-A04D-4ABD-91A4-629EFA064796}"/>
          </ac:spMkLst>
        </pc:spChg>
        <pc:spChg chg="mod">
          <ac:chgData name="Công Nguyễn" userId="2bb69f501827e366" providerId="LiveId" clId="{22BFDA47-7240-4554-90BE-694CBBCF1B4C}" dt="2021-11-22T02:50:51.025" v="174" actId="27803"/>
          <ac:spMkLst>
            <pc:docMk/>
            <pc:sldMk cId="0" sldId="262"/>
            <ac:spMk id="50" creationId="{D100CB64-2302-4B79-B25B-82CF09A371A2}"/>
          </ac:spMkLst>
        </pc:spChg>
        <pc:spChg chg="mod">
          <ac:chgData name="Công Nguyễn" userId="2bb69f501827e366" providerId="LiveId" clId="{22BFDA47-7240-4554-90BE-694CBBCF1B4C}" dt="2021-11-22T02:50:51.025" v="174" actId="27803"/>
          <ac:spMkLst>
            <pc:docMk/>
            <pc:sldMk cId="0" sldId="262"/>
            <ac:spMk id="51" creationId="{8EB9B6E9-9539-4C90-A05D-0CAD9E293FA5}"/>
          </ac:spMkLst>
        </pc:spChg>
        <pc:spChg chg="mod">
          <ac:chgData name="Công Nguyễn" userId="2bb69f501827e366" providerId="LiveId" clId="{22BFDA47-7240-4554-90BE-694CBBCF1B4C}" dt="2021-11-22T02:50:51.025" v="174" actId="27803"/>
          <ac:spMkLst>
            <pc:docMk/>
            <pc:sldMk cId="0" sldId="262"/>
            <ac:spMk id="52" creationId="{ECDA222F-1265-463C-93FE-24A714B4D759}"/>
          </ac:spMkLst>
        </pc:spChg>
        <pc:spChg chg="mod">
          <ac:chgData name="Công Nguyễn" userId="2bb69f501827e366" providerId="LiveId" clId="{22BFDA47-7240-4554-90BE-694CBBCF1B4C}" dt="2021-11-22T02:50:51.025" v="174" actId="27803"/>
          <ac:spMkLst>
            <pc:docMk/>
            <pc:sldMk cId="0" sldId="262"/>
            <ac:spMk id="53" creationId="{CC4C73BE-78AD-41B6-9A21-109063DE175F}"/>
          </ac:spMkLst>
        </pc:spChg>
        <pc:spChg chg="mod">
          <ac:chgData name="Công Nguyễn" userId="2bb69f501827e366" providerId="LiveId" clId="{22BFDA47-7240-4554-90BE-694CBBCF1B4C}" dt="2021-11-22T02:50:51.025" v="174" actId="27803"/>
          <ac:spMkLst>
            <pc:docMk/>
            <pc:sldMk cId="0" sldId="262"/>
            <ac:spMk id="54" creationId="{6E78A30B-9105-46CC-BE2D-54C14147F8C6}"/>
          </ac:spMkLst>
        </pc:spChg>
        <pc:spChg chg="mod">
          <ac:chgData name="Công Nguyễn" userId="2bb69f501827e366" providerId="LiveId" clId="{22BFDA47-7240-4554-90BE-694CBBCF1B4C}" dt="2021-11-22T02:50:51.025" v="174" actId="27803"/>
          <ac:spMkLst>
            <pc:docMk/>
            <pc:sldMk cId="0" sldId="262"/>
            <ac:spMk id="55" creationId="{99A3BB78-824D-4E87-AC9C-A55C39E4BE4B}"/>
          </ac:spMkLst>
        </pc:spChg>
        <pc:spChg chg="mod">
          <ac:chgData name="Công Nguyễn" userId="2bb69f501827e366" providerId="LiveId" clId="{22BFDA47-7240-4554-90BE-694CBBCF1B4C}" dt="2021-11-22T02:50:51.025" v="174" actId="27803"/>
          <ac:spMkLst>
            <pc:docMk/>
            <pc:sldMk cId="0" sldId="262"/>
            <ac:spMk id="56" creationId="{5A05A4A9-1A42-462D-A225-91041E0E175E}"/>
          </ac:spMkLst>
        </pc:spChg>
        <pc:spChg chg="mod">
          <ac:chgData name="Công Nguyễn" userId="2bb69f501827e366" providerId="LiveId" clId="{22BFDA47-7240-4554-90BE-694CBBCF1B4C}" dt="2021-11-22T02:50:51.025" v="174" actId="27803"/>
          <ac:spMkLst>
            <pc:docMk/>
            <pc:sldMk cId="0" sldId="262"/>
            <ac:spMk id="57" creationId="{EDCB8C11-BEF9-4B8C-8D78-BEEB19A20096}"/>
          </ac:spMkLst>
        </pc:spChg>
        <pc:spChg chg="mod">
          <ac:chgData name="Công Nguyễn" userId="2bb69f501827e366" providerId="LiveId" clId="{22BFDA47-7240-4554-90BE-694CBBCF1B4C}" dt="2021-11-22T02:50:51.025" v="174" actId="27803"/>
          <ac:spMkLst>
            <pc:docMk/>
            <pc:sldMk cId="0" sldId="262"/>
            <ac:spMk id="58" creationId="{68073A9A-65BD-40A5-AD9D-068E3ED75FA0}"/>
          </ac:spMkLst>
        </pc:spChg>
        <pc:spChg chg="mod">
          <ac:chgData name="Công Nguyễn" userId="2bb69f501827e366" providerId="LiveId" clId="{22BFDA47-7240-4554-90BE-694CBBCF1B4C}" dt="2021-11-22T02:50:51.025" v="174" actId="27803"/>
          <ac:spMkLst>
            <pc:docMk/>
            <pc:sldMk cId="0" sldId="262"/>
            <ac:spMk id="59" creationId="{49775755-AC25-4025-82B7-CEBEAA3E5818}"/>
          </ac:spMkLst>
        </pc:spChg>
        <pc:spChg chg="mod">
          <ac:chgData name="Công Nguyễn" userId="2bb69f501827e366" providerId="LiveId" clId="{22BFDA47-7240-4554-90BE-694CBBCF1B4C}" dt="2021-11-22T02:50:51.025" v="174" actId="27803"/>
          <ac:spMkLst>
            <pc:docMk/>
            <pc:sldMk cId="0" sldId="262"/>
            <ac:spMk id="60" creationId="{D52998A3-3527-42CD-9EAD-135EECC8E5F4}"/>
          </ac:spMkLst>
        </pc:spChg>
        <pc:spChg chg="mod">
          <ac:chgData name="Công Nguyễn" userId="2bb69f501827e366" providerId="LiveId" clId="{22BFDA47-7240-4554-90BE-694CBBCF1B4C}" dt="2021-11-22T02:50:51.025" v="174" actId="27803"/>
          <ac:spMkLst>
            <pc:docMk/>
            <pc:sldMk cId="0" sldId="262"/>
            <ac:spMk id="61" creationId="{F977A724-68AD-4AA2-9768-7FEABEE4E163}"/>
          </ac:spMkLst>
        </pc:spChg>
        <pc:spChg chg="mod">
          <ac:chgData name="Công Nguyễn" userId="2bb69f501827e366" providerId="LiveId" clId="{22BFDA47-7240-4554-90BE-694CBBCF1B4C}" dt="2021-11-22T02:50:51.025" v="174" actId="27803"/>
          <ac:spMkLst>
            <pc:docMk/>
            <pc:sldMk cId="0" sldId="262"/>
            <ac:spMk id="62" creationId="{FA49872D-ADA5-4FAC-8618-3C43EBA3BCC4}"/>
          </ac:spMkLst>
        </pc:spChg>
        <pc:spChg chg="mod">
          <ac:chgData name="Công Nguyễn" userId="2bb69f501827e366" providerId="LiveId" clId="{22BFDA47-7240-4554-90BE-694CBBCF1B4C}" dt="2021-11-22T02:50:51.025" v="174" actId="27803"/>
          <ac:spMkLst>
            <pc:docMk/>
            <pc:sldMk cId="0" sldId="262"/>
            <ac:spMk id="63" creationId="{6E64AB38-ED2C-4912-99C0-7B6DA6D176D5}"/>
          </ac:spMkLst>
        </pc:spChg>
        <pc:spChg chg="mod">
          <ac:chgData name="Công Nguyễn" userId="2bb69f501827e366" providerId="LiveId" clId="{22BFDA47-7240-4554-90BE-694CBBCF1B4C}" dt="2021-11-22T02:50:51.025" v="174" actId="27803"/>
          <ac:spMkLst>
            <pc:docMk/>
            <pc:sldMk cId="0" sldId="262"/>
            <ac:spMk id="64" creationId="{A2016964-273A-43D6-913E-73520E353C22}"/>
          </ac:spMkLst>
        </pc:spChg>
        <pc:spChg chg="mod">
          <ac:chgData name="Công Nguyễn" userId="2bb69f501827e366" providerId="LiveId" clId="{22BFDA47-7240-4554-90BE-694CBBCF1B4C}" dt="2021-11-22T02:50:51.025" v="174" actId="27803"/>
          <ac:spMkLst>
            <pc:docMk/>
            <pc:sldMk cId="0" sldId="262"/>
            <ac:spMk id="65" creationId="{DB04D704-E5AE-45B8-9D14-9DC3E19F9CD7}"/>
          </ac:spMkLst>
        </pc:spChg>
        <pc:spChg chg="mod">
          <ac:chgData name="Công Nguyễn" userId="2bb69f501827e366" providerId="LiveId" clId="{22BFDA47-7240-4554-90BE-694CBBCF1B4C}" dt="2021-11-22T02:50:51.025" v="174" actId="27803"/>
          <ac:spMkLst>
            <pc:docMk/>
            <pc:sldMk cId="0" sldId="262"/>
            <ac:spMk id="66" creationId="{819D23BE-5CE9-4623-9038-9C926FC35AB1}"/>
          </ac:spMkLst>
        </pc:spChg>
        <pc:spChg chg="mod">
          <ac:chgData name="Công Nguyễn" userId="2bb69f501827e366" providerId="LiveId" clId="{22BFDA47-7240-4554-90BE-694CBBCF1B4C}" dt="2021-11-22T02:50:51.025" v="174" actId="27803"/>
          <ac:spMkLst>
            <pc:docMk/>
            <pc:sldMk cId="0" sldId="262"/>
            <ac:spMk id="67" creationId="{11183545-68C7-49C0-9EE4-4466CFBDE801}"/>
          </ac:spMkLst>
        </pc:spChg>
        <pc:spChg chg="mod">
          <ac:chgData name="Công Nguyễn" userId="2bb69f501827e366" providerId="LiveId" clId="{22BFDA47-7240-4554-90BE-694CBBCF1B4C}" dt="2021-11-22T02:50:51.025" v="174" actId="27803"/>
          <ac:spMkLst>
            <pc:docMk/>
            <pc:sldMk cId="0" sldId="262"/>
            <ac:spMk id="68" creationId="{806D8707-4FCC-4982-9D20-8A49B49DC161}"/>
          </ac:spMkLst>
        </pc:spChg>
        <pc:spChg chg="mod">
          <ac:chgData name="Công Nguyễn" userId="2bb69f501827e366" providerId="LiveId" clId="{22BFDA47-7240-4554-90BE-694CBBCF1B4C}" dt="2021-11-22T02:50:51.025" v="174" actId="27803"/>
          <ac:spMkLst>
            <pc:docMk/>
            <pc:sldMk cId="0" sldId="262"/>
            <ac:spMk id="69" creationId="{FE811C4C-3EF2-474F-84E0-0D55AA4068BA}"/>
          </ac:spMkLst>
        </pc:spChg>
        <pc:spChg chg="mod">
          <ac:chgData name="Công Nguyễn" userId="2bb69f501827e366" providerId="LiveId" clId="{22BFDA47-7240-4554-90BE-694CBBCF1B4C}" dt="2021-11-22T02:50:51.025" v="174" actId="27803"/>
          <ac:spMkLst>
            <pc:docMk/>
            <pc:sldMk cId="0" sldId="262"/>
            <ac:spMk id="70" creationId="{5B6263BC-70AC-4AD9-AE2E-4F28BFC7B91A}"/>
          </ac:spMkLst>
        </pc:spChg>
        <pc:spChg chg="mod">
          <ac:chgData name="Công Nguyễn" userId="2bb69f501827e366" providerId="LiveId" clId="{22BFDA47-7240-4554-90BE-694CBBCF1B4C}" dt="2021-11-22T02:50:51.025" v="174" actId="27803"/>
          <ac:spMkLst>
            <pc:docMk/>
            <pc:sldMk cId="0" sldId="262"/>
            <ac:spMk id="71" creationId="{C5D7748D-4A31-4195-82A8-5D9E46925D06}"/>
          </ac:spMkLst>
        </pc:spChg>
        <pc:spChg chg="mod">
          <ac:chgData name="Công Nguyễn" userId="2bb69f501827e366" providerId="LiveId" clId="{22BFDA47-7240-4554-90BE-694CBBCF1B4C}" dt="2021-11-22T02:50:51.025" v="174" actId="27803"/>
          <ac:spMkLst>
            <pc:docMk/>
            <pc:sldMk cId="0" sldId="262"/>
            <ac:spMk id="72" creationId="{60D71A1B-7641-4C17-A565-45B106C98BBE}"/>
          </ac:spMkLst>
        </pc:spChg>
        <pc:spChg chg="mod">
          <ac:chgData name="Công Nguyễn" userId="2bb69f501827e366" providerId="LiveId" clId="{22BFDA47-7240-4554-90BE-694CBBCF1B4C}" dt="2021-11-22T02:50:51.025" v="174" actId="27803"/>
          <ac:spMkLst>
            <pc:docMk/>
            <pc:sldMk cId="0" sldId="262"/>
            <ac:spMk id="73" creationId="{ACC3AF29-C492-4159-BB16-ADF2C8D1427E}"/>
          </ac:spMkLst>
        </pc:spChg>
        <pc:spChg chg="mod">
          <ac:chgData name="Công Nguyễn" userId="2bb69f501827e366" providerId="LiveId" clId="{22BFDA47-7240-4554-90BE-694CBBCF1B4C}" dt="2021-11-22T02:50:51.025" v="174" actId="27803"/>
          <ac:spMkLst>
            <pc:docMk/>
            <pc:sldMk cId="0" sldId="262"/>
            <ac:spMk id="74" creationId="{544303EE-7323-4D72-AE01-745D0714653E}"/>
          </ac:spMkLst>
        </pc:spChg>
        <pc:spChg chg="mod">
          <ac:chgData name="Công Nguyễn" userId="2bb69f501827e366" providerId="LiveId" clId="{22BFDA47-7240-4554-90BE-694CBBCF1B4C}" dt="2021-11-22T02:50:51.025" v="174" actId="27803"/>
          <ac:spMkLst>
            <pc:docMk/>
            <pc:sldMk cId="0" sldId="262"/>
            <ac:spMk id="75" creationId="{08B11659-F6B6-4D2E-A592-0932B3A17095}"/>
          </ac:spMkLst>
        </pc:spChg>
        <pc:spChg chg="mod">
          <ac:chgData name="Công Nguyễn" userId="2bb69f501827e366" providerId="LiveId" clId="{22BFDA47-7240-4554-90BE-694CBBCF1B4C}" dt="2021-11-22T02:50:51.025" v="174" actId="27803"/>
          <ac:spMkLst>
            <pc:docMk/>
            <pc:sldMk cId="0" sldId="262"/>
            <ac:spMk id="76" creationId="{48B9767C-1B8D-4A2F-BA0D-43F84574AC5A}"/>
          </ac:spMkLst>
        </pc:spChg>
        <pc:spChg chg="mod">
          <ac:chgData name="Công Nguyễn" userId="2bb69f501827e366" providerId="LiveId" clId="{22BFDA47-7240-4554-90BE-694CBBCF1B4C}" dt="2021-11-22T02:50:51.025" v="174" actId="27803"/>
          <ac:spMkLst>
            <pc:docMk/>
            <pc:sldMk cId="0" sldId="262"/>
            <ac:spMk id="77" creationId="{4EFAFC0E-197A-46F5-8716-BA6184692E2D}"/>
          </ac:spMkLst>
        </pc:spChg>
        <pc:spChg chg="mod">
          <ac:chgData name="Công Nguyễn" userId="2bb69f501827e366" providerId="LiveId" clId="{22BFDA47-7240-4554-90BE-694CBBCF1B4C}" dt="2021-11-22T02:50:51.025" v="174" actId="27803"/>
          <ac:spMkLst>
            <pc:docMk/>
            <pc:sldMk cId="0" sldId="262"/>
            <ac:spMk id="78" creationId="{3800AC65-FC65-43BF-A0B1-7845B88ABE63}"/>
          </ac:spMkLst>
        </pc:spChg>
        <pc:spChg chg="mod">
          <ac:chgData name="Công Nguyễn" userId="2bb69f501827e366" providerId="LiveId" clId="{22BFDA47-7240-4554-90BE-694CBBCF1B4C}" dt="2021-11-22T02:50:51.025" v="174" actId="27803"/>
          <ac:spMkLst>
            <pc:docMk/>
            <pc:sldMk cId="0" sldId="262"/>
            <ac:spMk id="79" creationId="{62139031-5C1A-4513-AB42-483B727C35C2}"/>
          </ac:spMkLst>
        </pc:spChg>
        <pc:spChg chg="mod">
          <ac:chgData name="Công Nguyễn" userId="2bb69f501827e366" providerId="LiveId" clId="{22BFDA47-7240-4554-90BE-694CBBCF1B4C}" dt="2021-11-22T02:50:51.025" v="174" actId="27803"/>
          <ac:spMkLst>
            <pc:docMk/>
            <pc:sldMk cId="0" sldId="262"/>
            <ac:spMk id="80" creationId="{44424FA2-9D33-425C-8384-083CE987CAAE}"/>
          </ac:spMkLst>
        </pc:spChg>
        <pc:spChg chg="mod">
          <ac:chgData name="Công Nguyễn" userId="2bb69f501827e366" providerId="LiveId" clId="{22BFDA47-7240-4554-90BE-694CBBCF1B4C}" dt="2021-11-22T02:50:51.025" v="174" actId="27803"/>
          <ac:spMkLst>
            <pc:docMk/>
            <pc:sldMk cId="0" sldId="262"/>
            <ac:spMk id="81" creationId="{63CF9F4A-3BB6-4DA5-BA69-290FE50D67D3}"/>
          </ac:spMkLst>
        </pc:spChg>
        <pc:spChg chg="mod">
          <ac:chgData name="Công Nguyễn" userId="2bb69f501827e366" providerId="LiveId" clId="{22BFDA47-7240-4554-90BE-694CBBCF1B4C}" dt="2021-11-22T02:50:51.025" v="174" actId="27803"/>
          <ac:spMkLst>
            <pc:docMk/>
            <pc:sldMk cId="0" sldId="262"/>
            <ac:spMk id="82" creationId="{847D2C89-7280-4074-B408-7E3A418CD74E}"/>
          </ac:spMkLst>
        </pc:spChg>
        <pc:spChg chg="mod">
          <ac:chgData name="Công Nguyễn" userId="2bb69f501827e366" providerId="LiveId" clId="{22BFDA47-7240-4554-90BE-694CBBCF1B4C}" dt="2021-11-22T02:50:51.025" v="174" actId="27803"/>
          <ac:spMkLst>
            <pc:docMk/>
            <pc:sldMk cId="0" sldId="262"/>
            <ac:spMk id="83" creationId="{59081F8A-ABDD-4730-A437-44562C29EC45}"/>
          </ac:spMkLst>
        </pc:spChg>
        <pc:spChg chg="mod">
          <ac:chgData name="Công Nguyễn" userId="2bb69f501827e366" providerId="LiveId" clId="{22BFDA47-7240-4554-90BE-694CBBCF1B4C}" dt="2021-11-22T02:50:51.025" v="174" actId="27803"/>
          <ac:spMkLst>
            <pc:docMk/>
            <pc:sldMk cId="0" sldId="262"/>
            <ac:spMk id="84" creationId="{20B8DBCD-5B5B-40FF-BA87-E4A544445EC7}"/>
          </ac:spMkLst>
        </pc:spChg>
        <pc:spChg chg="mod">
          <ac:chgData name="Công Nguyễn" userId="2bb69f501827e366" providerId="LiveId" clId="{22BFDA47-7240-4554-90BE-694CBBCF1B4C}" dt="2021-11-22T02:50:51.025" v="174" actId="27803"/>
          <ac:spMkLst>
            <pc:docMk/>
            <pc:sldMk cId="0" sldId="262"/>
            <ac:spMk id="85" creationId="{3629BECB-0453-4851-9EA7-7A633AC20E95}"/>
          </ac:spMkLst>
        </pc:spChg>
        <pc:spChg chg="mod">
          <ac:chgData name="Công Nguyễn" userId="2bb69f501827e366" providerId="LiveId" clId="{22BFDA47-7240-4554-90BE-694CBBCF1B4C}" dt="2021-11-22T02:50:51.025" v="174" actId="27803"/>
          <ac:spMkLst>
            <pc:docMk/>
            <pc:sldMk cId="0" sldId="262"/>
            <ac:spMk id="86" creationId="{AD2107DF-867A-43B3-849F-98E157C2320C}"/>
          </ac:spMkLst>
        </pc:spChg>
        <pc:spChg chg="mod">
          <ac:chgData name="Công Nguyễn" userId="2bb69f501827e366" providerId="LiveId" clId="{22BFDA47-7240-4554-90BE-694CBBCF1B4C}" dt="2021-11-22T02:50:51.025" v="174" actId="27803"/>
          <ac:spMkLst>
            <pc:docMk/>
            <pc:sldMk cId="0" sldId="262"/>
            <ac:spMk id="87" creationId="{F9E4B1F5-202C-48CF-B25D-00FCCB69445F}"/>
          </ac:spMkLst>
        </pc:spChg>
        <pc:spChg chg="mod">
          <ac:chgData name="Công Nguyễn" userId="2bb69f501827e366" providerId="LiveId" clId="{22BFDA47-7240-4554-90BE-694CBBCF1B4C}" dt="2021-11-22T02:50:51.025" v="174" actId="27803"/>
          <ac:spMkLst>
            <pc:docMk/>
            <pc:sldMk cId="0" sldId="262"/>
            <ac:spMk id="88" creationId="{C875B44A-7AF8-4AE2-8004-23566A229823}"/>
          </ac:spMkLst>
        </pc:spChg>
        <pc:spChg chg="mod">
          <ac:chgData name="Công Nguyễn" userId="2bb69f501827e366" providerId="LiveId" clId="{22BFDA47-7240-4554-90BE-694CBBCF1B4C}" dt="2021-11-22T02:50:51.025" v="174" actId="27803"/>
          <ac:spMkLst>
            <pc:docMk/>
            <pc:sldMk cId="0" sldId="262"/>
            <ac:spMk id="89" creationId="{A98EAD3E-CC8E-4713-8D8C-72437F72D57C}"/>
          </ac:spMkLst>
        </pc:spChg>
        <pc:spChg chg="mod">
          <ac:chgData name="Công Nguyễn" userId="2bb69f501827e366" providerId="LiveId" clId="{22BFDA47-7240-4554-90BE-694CBBCF1B4C}" dt="2021-11-22T02:50:51.025" v="174" actId="27803"/>
          <ac:spMkLst>
            <pc:docMk/>
            <pc:sldMk cId="0" sldId="262"/>
            <ac:spMk id="90" creationId="{AEFD00F8-40D5-4F4F-AB53-AA40C86793C0}"/>
          </ac:spMkLst>
        </pc:spChg>
        <pc:spChg chg="mod">
          <ac:chgData name="Công Nguyễn" userId="2bb69f501827e366" providerId="LiveId" clId="{22BFDA47-7240-4554-90BE-694CBBCF1B4C}" dt="2021-11-22T02:50:51.025" v="174" actId="27803"/>
          <ac:spMkLst>
            <pc:docMk/>
            <pc:sldMk cId="0" sldId="262"/>
            <ac:spMk id="91" creationId="{F11B281E-79E1-4B91-8571-EDEB4519A533}"/>
          </ac:spMkLst>
        </pc:spChg>
        <pc:spChg chg="mod">
          <ac:chgData name="Công Nguyễn" userId="2bb69f501827e366" providerId="LiveId" clId="{22BFDA47-7240-4554-90BE-694CBBCF1B4C}" dt="2021-11-22T02:50:51.025" v="174" actId="27803"/>
          <ac:spMkLst>
            <pc:docMk/>
            <pc:sldMk cId="0" sldId="262"/>
            <ac:spMk id="92" creationId="{97EE9580-A881-4B7A-97F5-5C15422D9604}"/>
          </ac:spMkLst>
        </pc:spChg>
        <pc:spChg chg="mod">
          <ac:chgData name="Công Nguyễn" userId="2bb69f501827e366" providerId="LiveId" clId="{22BFDA47-7240-4554-90BE-694CBBCF1B4C}" dt="2021-11-22T02:50:51.025" v="174" actId="27803"/>
          <ac:spMkLst>
            <pc:docMk/>
            <pc:sldMk cId="0" sldId="262"/>
            <ac:spMk id="93" creationId="{C4ADFF33-AB24-45A9-BD9D-D821F6FA5A36}"/>
          </ac:spMkLst>
        </pc:spChg>
        <pc:spChg chg="mod">
          <ac:chgData name="Công Nguyễn" userId="2bb69f501827e366" providerId="LiveId" clId="{22BFDA47-7240-4554-90BE-694CBBCF1B4C}" dt="2021-11-22T02:50:51.025" v="174" actId="27803"/>
          <ac:spMkLst>
            <pc:docMk/>
            <pc:sldMk cId="0" sldId="262"/>
            <ac:spMk id="94" creationId="{C72B0B24-A47D-4E94-8710-F5CE63775F15}"/>
          </ac:spMkLst>
        </pc:spChg>
        <pc:spChg chg="mod">
          <ac:chgData name="Công Nguyễn" userId="2bb69f501827e366" providerId="LiveId" clId="{22BFDA47-7240-4554-90BE-694CBBCF1B4C}" dt="2021-11-22T02:50:51.025" v="174" actId="27803"/>
          <ac:spMkLst>
            <pc:docMk/>
            <pc:sldMk cId="0" sldId="262"/>
            <ac:spMk id="95" creationId="{725FFFD5-1716-4CE7-A0B5-58C7F8E98164}"/>
          </ac:spMkLst>
        </pc:spChg>
        <pc:spChg chg="mod">
          <ac:chgData name="Công Nguyễn" userId="2bb69f501827e366" providerId="LiveId" clId="{22BFDA47-7240-4554-90BE-694CBBCF1B4C}" dt="2021-11-22T02:50:51.025" v="174" actId="27803"/>
          <ac:spMkLst>
            <pc:docMk/>
            <pc:sldMk cId="0" sldId="262"/>
            <ac:spMk id="96" creationId="{3E8D14C4-BBD0-4C87-B659-222E24CE7ECB}"/>
          </ac:spMkLst>
        </pc:spChg>
        <pc:spChg chg="mod">
          <ac:chgData name="Công Nguyễn" userId="2bb69f501827e366" providerId="LiveId" clId="{22BFDA47-7240-4554-90BE-694CBBCF1B4C}" dt="2021-11-22T02:50:51.025" v="174" actId="27803"/>
          <ac:spMkLst>
            <pc:docMk/>
            <pc:sldMk cId="0" sldId="262"/>
            <ac:spMk id="97" creationId="{29E9D212-19B6-4FE1-98BE-C32C7712DB83}"/>
          </ac:spMkLst>
        </pc:spChg>
        <pc:spChg chg="mod">
          <ac:chgData name="Công Nguyễn" userId="2bb69f501827e366" providerId="LiveId" clId="{22BFDA47-7240-4554-90BE-694CBBCF1B4C}" dt="2021-11-22T02:50:51.025" v="174" actId="27803"/>
          <ac:spMkLst>
            <pc:docMk/>
            <pc:sldMk cId="0" sldId="262"/>
            <ac:spMk id="98" creationId="{6E3C4467-30FF-402A-A890-2701E9B5CCFC}"/>
          </ac:spMkLst>
        </pc:spChg>
        <pc:spChg chg="mod">
          <ac:chgData name="Công Nguyễn" userId="2bb69f501827e366" providerId="LiveId" clId="{22BFDA47-7240-4554-90BE-694CBBCF1B4C}" dt="2021-11-22T02:50:51.025" v="174" actId="27803"/>
          <ac:spMkLst>
            <pc:docMk/>
            <pc:sldMk cId="0" sldId="262"/>
            <ac:spMk id="99" creationId="{CDA1A2E5-6A74-49AF-AA38-219AE3D1124E}"/>
          </ac:spMkLst>
        </pc:spChg>
        <pc:spChg chg="mod">
          <ac:chgData name="Công Nguyễn" userId="2bb69f501827e366" providerId="LiveId" clId="{22BFDA47-7240-4554-90BE-694CBBCF1B4C}" dt="2021-11-22T02:50:51.025" v="174" actId="27803"/>
          <ac:spMkLst>
            <pc:docMk/>
            <pc:sldMk cId="0" sldId="262"/>
            <ac:spMk id="100" creationId="{84C683E8-C8A7-4945-8C22-C0EA82EF0A76}"/>
          </ac:spMkLst>
        </pc:spChg>
        <pc:spChg chg="mod">
          <ac:chgData name="Công Nguyễn" userId="2bb69f501827e366" providerId="LiveId" clId="{22BFDA47-7240-4554-90BE-694CBBCF1B4C}" dt="2021-11-22T02:50:51.025" v="174" actId="27803"/>
          <ac:spMkLst>
            <pc:docMk/>
            <pc:sldMk cId="0" sldId="262"/>
            <ac:spMk id="101" creationId="{17BC6139-EFDB-4C5A-B75D-42EDCFCED83E}"/>
          </ac:spMkLst>
        </pc:spChg>
        <pc:spChg chg="mod">
          <ac:chgData name="Công Nguyễn" userId="2bb69f501827e366" providerId="LiveId" clId="{22BFDA47-7240-4554-90BE-694CBBCF1B4C}" dt="2021-11-22T02:50:51.025" v="174" actId="27803"/>
          <ac:spMkLst>
            <pc:docMk/>
            <pc:sldMk cId="0" sldId="262"/>
            <ac:spMk id="102" creationId="{C5766DFF-B1E1-49BF-9FD7-F87DA788D31E}"/>
          </ac:spMkLst>
        </pc:spChg>
        <pc:spChg chg="mod">
          <ac:chgData name="Công Nguyễn" userId="2bb69f501827e366" providerId="LiveId" clId="{22BFDA47-7240-4554-90BE-694CBBCF1B4C}" dt="2021-11-22T02:50:51.025" v="174" actId="27803"/>
          <ac:spMkLst>
            <pc:docMk/>
            <pc:sldMk cId="0" sldId="262"/>
            <ac:spMk id="103" creationId="{10B1BF6F-7FC1-4CDC-A207-2848A9B259FA}"/>
          </ac:spMkLst>
        </pc:spChg>
        <pc:spChg chg="mod">
          <ac:chgData name="Công Nguyễn" userId="2bb69f501827e366" providerId="LiveId" clId="{22BFDA47-7240-4554-90BE-694CBBCF1B4C}" dt="2021-11-22T02:50:51.025" v="174" actId="27803"/>
          <ac:spMkLst>
            <pc:docMk/>
            <pc:sldMk cId="0" sldId="262"/>
            <ac:spMk id="104" creationId="{43EAB13E-3783-426C-B7E6-F4D517BF68BD}"/>
          </ac:spMkLst>
        </pc:spChg>
        <pc:spChg chg="mod">
          <ac:chgData name="Công Nguyễn" userId="2bb69f501827e366" providerId="LiveId" clId="{22BFDA47-7240-4554-90BE-694CBBCF1B4C}" dt="2021-11-22T02:50:51.025" v="174" actId="27803"/>
          <ac:spMkLst>
            <pc:docMk/>
            <pc:sldMk cId="0" sldId="262"/>
            <ac:spMk id="105" creationId="{85053A0C-FC70-44A8-96EE-74122DCFA220}"/>
          </ac:spMkLst>
        </pc:spChg>
        <pc:spChg chg="mod">
          <ac:chgData name="Công Nguyễn" userId="2bb69f501827e366" providerId="LiveId" clId="{22BFDA47-7240-4554-90BE-694CBBCF1B4C}" dt="2021-11-22T02:50:51.025" v="174" actId="27803"/>
          <ac:spMkLst>
            <pc:docMk/>
            <pc:sldMk cId="0" sldId="262"/>
            <ac:spMk id="106" creationId="{3FB2A540-E721-471D-821D-5DE567A9C970}"/>
          </ac:spMkLst>
        </pc:spChg>
        <pc:spChg chg="mod">
          <ac:chgData name="Công Nguyễn" userId="2bb69f501827e366" providerId="LiveId" clId="{22BFDA47-7240-4554-90BE-694CBBCF1B4C}" dt="2021-11-22T02:50:51.025" v="174" actId="27803"/>
          <ac:spMkLst>
            <pc:docMk/>
            <pc:sldMk cId="0" sldId="262"/>
            <ac:spMk id="107" creationId="{D3B0305C-85EF-4ABC-B306-08E12B4995D1}"/>
          </ac:spMkLst>
        </pc:spChg>
        <pc:spChg chg="mod">
          <ac:chgData name="Công Nguyễn" userId="2bb69f501827e366" providerId="LiveId" clId="{22BFDA47-7240-4554-90BE-694CBBCF1B4C}" dt="2021-11-22T02:50:51.025" v="174" actId="27803"/>
          <ac:spMkLst>
            <pc:docMk/>
            <pc:sldMk cId="0" sldId="262"/>
            <ac:spMk id="108" creationId="{EB52E922-1485-49F5-9F16-2289CF95A604}"/>
          </ac:spMkLst>
        </pc:spChg>
        <pc:spChg chg="mod">
          <ac:chgData name="Công Nguyễn" userId="2bb69f501827e366" providerId="LiveId" clId="{22BFDA47-7240-4554-90BE-694CBBCF1B4C}" dt="2021-11-22T02:50:51.025" v="174" actId="27803"/>
          <ac:spMkLst>
            <pc:docMk/>
            <pc:sldMk cId="0" sldId="262"/>
            <ac:spMk id="109" creationId="{AED95104-9D33-4239-934E-2E8D5E98553D}"/>
          </ac:spMkLst>
        </pc:spChg>
        <pc:spChg chg="mod">
          <ac:chgData name="Công Nguyễn" userId="2bb69f501827e366" providerId="LiveId" clId="{22BFDA47-7240-4554-90BE-694CBBCF1B4C}" dt="2021-11-22T02:50:51.025" v="174" actId="27803"/>
          <ac:spMkLst>
            <pc:docMk/>
            <pc:sldMk cId="0" sldId="262"/>
            <ac:spMk id="110" creationId="{4A89937E-F49D-4BFF-9C2E-21934C30AE85}"/>
          </ac:spMkLst>
        </pc:spChg>
        <pc:spChg chg="mod">
          <ac:chgData name="Công Nguyễn" userId="2bb69f501827e366" providerId="LiveId" clId="{22BFDA47-7240-4554-90BE-694CBBCF1B4C}" dt="2021-11-22T02:50:51.025" v="174" actId="27803"/>
          <ac:spMkLst>
            <pc:docMk/>
            <pc:sldMk cId="0" sldId="262"/>
            <ac:spMk id="111" creationId="{F644B518-D050-4E6E-984D-2C7735D470D3}"/>
          </ac:spMkLst>
        </pc:spChg>
        <pc:spChg chg="mod">
          <ac:chgData name="Công Nguyễn" userId="2bb69f501827e366" providerId="LiveId" clId="{22BFDA47-7240-4554-90BE-694CBBCF1B4C}" dt="2021-11-22T02:50:51.025" v="174" actId="27803"/>
          <ac:spMkLst>
            <pc:docMk/>
            <pc:sldMk cId="0" sldId="262"/>
            <ac:spMk id="112" creationId="{8D94CD2A-EEA8-4900-A53A-7A45ADA5CAE3}"/>
          </ac:spMkLst>
        </pc:spChg>
        <pc:spChg chg="mod">
          <ac:chgData name="Công Nguyễn" userId="2bb69f501827e366" providerId="LiveId" clId="{22BFDA47-7240-4554-90BE-694CBBCF1B4C}" dt="2021-11-22T02:50:51.025" v="174" actId="27803"/>
          <ac:spMkLst>
            <pc:docMk/>
            <pc:sldMk cId="0" sldId="262"/>
            <ac:spMk id="113" creationId="{8E115CD2-AB65-46A5-8C54-99622CCC25F3}"/>
          </ac:spMkLst>
        </pc:spChg>
        <pc:spChg chg="mod">
          <ac:chgData name="Công Nguyễn" userId="2bb69f501827e366" providerId="LiveId" clId="{22BFDA47-7240-4554-90BE-694CBBCF1B4C}" dt="2021-11-22T02:50:51.025" v="174" actId="27803"/>
          <ac:spMkLst>
            <pc:docMk/>
            <pc:sldMk cId="0" sldId="262"/>
            <ac:spMk id="114" creationId="{B1C970A0-7CB3-458E-81BF-1658B795F2CE}"/>
          </ac:spMkLst>
        </pc:spChg>
        <pc:spChg chg="mod">
          <ac:chgData name="Công Nguyễn" userId="2bb69f501827e366" providerId="LiveId" clId="{22BFDA47-7240-4554-90BE-694CBBCF1B4C}" dt="2021-11-22T02:50:51.025" v="174" actId="27803"/>
          <ac:spMkLst>
            <pc:docMk/>
            <pc:sldMk cId="0" sldId="262"/>
            <ac:spMk id="115" creationId="{3B23C101-C825-48A5-858D-14B6993C7867}"/>
          </ac:spMkLst>
        </pc:spChg>
        <pc:spChg chg="mod">
          <ac:chgData name="Công Nguyễn" userId="2bb69f501827e366" providerId="LiveId" clId="{22BFDA47-7240-4554-90BE-694CBBCF1B4C}" dt="2021-11-22T02:50:51.025" v="174" actId="27803"/>
          <ac:spMkLst>
            <pc:docMk/>
            <pc:sldMk cId="0" sldId="262"/>
            <ac:spMk id="116" creationId="{56B624CD-38C1-451F-91C5-6F9C489997EB}"/>
          </ac:spMkLst>
        </pc:spChg>
        <pc:spChg chg="mod">
          <ac:chgData name="Công Nguyễn" userId="2bb69f501827e366" providerId="LiveId" clId="{22BFDA47-7240-4554-90BE-694CBBCF1B4C}" dt="2021-11-22T02:50:51.025" v="174" actId="27803"/>
          <ac:spMkLst>
            <pc:docMk/>
            <pc:sldMk cId="0" sldId="262"/>
            <ac:spMk id="117" creationId="{FA48E9A7-5640-4339-8FB6-AC3DEAAEA16A}"/>
          </ac:spMkLst>
        </pc:spChg>
        <pc:spChg chg="mod">
          <ac:chgData name="Công Nguyễn" userId="2bb69f501827e366" providerId="LiveId" clId="{22BFDA47-7240-4554-90BE-694CBBCF1B4C}" dt="2021-11-22T02:50:51.025" v="174" actId="27803"/>
          <ac:spMkLst>
            <pc:docMk/>
            <pc:sldMk cId="0" sldId="262"/>
            <ac:spMk id="118" creationId="{EC68D7BD-D475-432C-953F-BA5DC77979CB}"/>
          </ac:spMkLst>
        </pc:spChg>
        <pc:spChg chg="mod">
          <ac:chgData name="Công Nguyễn" userId="2bb69f501827e366" providerId="LiveId" clId="{22BFDA47-7240-4554-90BE-694CBBCF1B4C}" dt="2021-11-22T02:50:51.025" v="174" actId="27803"/>
          <ac:spMkLst>
            <pc:docMk/>
            <pc:sldMk cId="0" sldId="262"/>
            <ac:spMk id="119" creationId="{F779E828-6E08-49C7-847B-F66FB1A40A9C}"/>
          </ac:spMkLst>
        </pc:spChg>
        <pc:spChg chg="mod">
          <ac:chgData name="Công Nguyễn" userId="2bb69f501827e366" providerId="LiveId" clId="{22BFDA47-7240-4554-90BE-694CBBCF1B4C}" dt="2021-11-22T02:50:51.025" v="174" actId="27803"/>
          <ac:spMkLst>
            <pc:docMk/>
            <pc:sldMk cId="0" sldId="262"/>
            <ac:spMk id="120" creationId="{0957ED5D-1A30-40AE-9524-4BCF77C16FB4}"/>
          </ac:spMkLst>
        </pc:spChg>
        <pc:spChg chg="mod">
          <ac:chgData name="Công Nguyễn" userId="2bb69f501827e366" providerId="LiveId" clId="{22BFDA47-7240-4554-90BE-694CBBCF1B4C}" dt="2021-11-22T02:50:51.025" v="174" actId="27803"/>
          <ac:spMkLst>
            <pc:docMk/>
            <pc:sldMk cId="0" sldId="262"/>
            <ac:spMk id="121" creationId="{E4EE78C2-14D5-499E-8442-309143DA1C8A}"/>
          </ac:spMkLst>
        </pc:spChg>
        <pc:spChg chg="mod">
          <ac:chgData name="Công Nguyễn" userId="2bb69f501827e366" providerId="LiveId" clId="{22BFDA47-7240-4554-90BE-694CBBCF1B4C}" dt="2021-11-22T02:50:51.025" v="174" actId="27803"/>
          <ac:spMkLst>
            <pc:docMk/>
            <pc:sldMk cId="0" sldId="262"/>
            <ac:spMk id="122" creationId="{82BB96C8-62EA-4CD0-B98F-E10006210F24}"/>
          </ac:spMkLst>
        </pc:spChg>
        <pc:spChg chg="mod">
          <ac:chgData name="Công Nguyễn" userId="2bb69f501827e366" providerId="LiveId" clId="{22BFDA47-7240-4554-90BE-694CBBCF1B4C}" dt="2021-11-22T02:50:51.025" v="174" actId="27803"/>
          <ac:spMkLst>
            <pc:docMk/>
            <pc:sldMk cId="0" sldId="262"/>
            <ac:spMk id="123" creationId="{5C62E850-7BFA-4337-8990-C8CA14EBE057}"/>
          </ac:spMkLst>
        </pc:spChg>
        <pc:spChg chg="mod">
          <ac:chgData name="Công Nguyễn" userId="2bb69f501827e366" providerId="LiveId" clId="{22BFDA47-7240-4554-90BE-694CBBCF1B4C}" dt="2021-11-22T02:50:51.025" v="174" actId="27803"/>
          <ac:spMkLst>
            <pc:docMk/>
            <pc:sldMk cId="0" sldId="262"/>
            <ac:spMk id="124" creationId="{C51E38FE-E9FE-48D6-9FB8-3489C8AB615E}"/>
          </ac:spMkLst>
        </pc:spChg>
        <pc:spChg chg="mod">
          <ac:chgData name="Công Nguyễn" userId="2bb69f501827e366" providerId="LiveId" clId="{22BFDA47-7240-4554-90BE-694CBBCF1B4C}" dt="2021-11-22T02:50:51.025" v="174" actId="27803"/>
          <ac:spMkLst>
            <pc:docMk/>
            <pc:sldMk cId="0" sldId="262"/>
            <ac:spMk id="125" creationId="{4C20E6AC-38F5-454F-B2F4-2ED8BDA68FAB}"/>
          </ac:spMkLst>
        </pc:spChg>
        <pc:spChg chg="mod">
          <ac:chgData name="Công Nguyễn" userId="2bb69f501827e366" providerId="LiveId" clId="{22BFDA47-7240-4554-90BE-694CBBCF1B4C}" dt="2021-11-22T02:50:51.025" v="174" actId="27803"/>
          <ac:spMkLst>
            <pc:docMk/>
            <pc:sldMk cId="0" sldId="262"/>
            <ac:spMk id="126" creationId="{EB308C50-3573-45EE-8706-75BC4CE83962}"/>
          </ac:spMkLst>
        </pc:spChg>
        <pc:spChg chg="mod">
          <ac:chgData name="Công Nguyễn" userId="2bb69f501827e366" providerId="LiveId" clId="{22BFDA47-7240-4554-90BE-694CBBCF1B4C}" dt="2021-11-22T02:50:51.025" v="174" actId="27803"/>
          <ac:spMkLst>
            <pc:docMk/>
            <pc:sldMk cId="0" sldId="262"/>
            <ac:spMk id="127" creationId="{8CB82BE5-CF7D-4E32-A6D3-6C61D85A6CE0}"/>
          </ac:spMkLst>
        </pc:spChg>
        <pc:spChg chg="mod">
          <ac:chgData name="Công Nguyễn" userId="2bb69f501827e366" providerId="LiveId" clId="{22BFDA47-7240-4554-90BE-694CBBCF1B4C}" dt="2021-11-22T02:50:51.025" v="174" actId="27803"/>
          <ac:spMkLst>
            <pc:docMk/>
            <pc:sldMk cId="0" sldId="262"/>
            <ac:spMk id="128" creationId="{61363A92-7502-4D01-8C5C-1B0EC2A2E37B}"/>
          </ac:spMkLst>
        </pc:spChg>
        <pc:spChg chg="mod">
          <ac:chgData name="Công Nguyễn" userId="2bb69f501827e366" providerId="LiveId" clId="{22BFDA47-7240-4554-90BE-694CBBCF1B4C}" dt="2021-11-22T02:50:51.025" v="174" actId="27803"/>
          <ac:spMkLst>
            <pc:docMk/>
            <pc:sldMk cId="0" sldId="262"/>
            <ac:spMk id="129" creationId="{313C914D-88A5-48B6-BAA6-B5C140BE214F}"/>
          </ac:spMkLst>
        </pc:spChg>
        <pc:spChg chg="mod">
          <ac:chgData name="Công Nguyễn" userId="2bb69f501827e366" providerId="LiveId" clId="{22BFDA47-7240-4554-90BE-694CBBCF1B4C}" dt="2021-11-22T02:50:51.025" v="174" actId="27803"/>
          <ac:spMkLst>
            <pc:docMk/>
            <pc:sldMk cId="0" sldId="262"/>
            <ac:spMk id="130" creationId="{CD6924FE-4D75-4B9B-89EE-20C87FEEA206}"/>
          </ac:spMkLst>
        </pc:spChg>
        <pc:spChg chg="mod">
          <ac:chgData name="Công Nguyễn" userId="2bb69f501827e366" providerId="LiveId" clId="{22BFDA47-7240-4554-90BE-694CBBCF1B4C}" dt="2021-11-22T02:50:51.025" v="174" actId="27803"/>
          <ac:spMkLst>
            <pc:docMk/>
            <pc:sldMk cId="0" sldId="262"/>
            <ac:spMk id="131" creationId="{BA8165DB-A1AE-4DC1-BF2C-6EE6F60F04E7}"/>
          </ac:spMkLst>
        </pc:spChg>
        <pc:spChg chg="mod">
          <ac:chgData name="Công Nguyễn" userId="2bb69f501827e366" providerId="LiveId" clId="{22BFDA47-7240-4554-90BE-694CBBCF1B4C}" dt="2021-11-22T02:50:51.025" v="174" actId="27803"/>
          <ac:spMkLst>
            <pc:docMk/>
            <pc:sldMk cId="0" sldId="262"/>
            <ac:spMk id="132" creationId="{56CE6515-35C9-47B8-97BD-769ACEBCAFCE}"/>
          </ac:spMkLst>
        </pc:spChg>
        <pc:spChg chg="mod">
          <ac:chgData name="Công Nguyễn" userId="2bb69f501827e366" providerId="LiveId" clId="{22BFDA47-7240-4554-90BE-694CBBCF1B4C}" dt="2021-11-22T02:50:51.025" v="174" actId="27803"/>
          <ac:spMkLst>
            <pc:docMk/>
            <pc:sldMk cId="0" sldId="262"/>
            <ac:spMk id="133" creationId="{50822DA2-6140-486B-B822-9F3A4C5D7480}"/>
          </ac:spMkLst>
        </pc:spChg>
        <pc:spChg chg="mod">
          <ac:chgData name="Công Nguyễn" userId="2bb69f501827e366" providerId="LiveId" clId="{22BFDA47-7240-4554-90BE-694CBBCF1B4C}" dt="2021-11-22T02:50:51.025" v="174" actId="27803"/>
          <ac:spMkLst>
            <pc:docMk/>
            <pc:sldMk cId="0" sldId="262"/>
            <ac:spMk id="134" creationId="{1F007E5A-1866-4A98-B7B0-37E34E83476C}"/>
          </ac:spMkLst>
        </pc:spChg>
        <pc:spChg chg="mod">
          <ac:chgData name="Công Nguyễn" userId="2bb69f501827e366" providerId="LiveId" clId="{22BFDA47-7240-4554-90BE-694CBBCF1B4C}" dt="2021-11-22T02:50:51.025" v="174" actId="27803"/>
          <ac:spMkLst>
            <pc:docMk/>
            <pc:sldMk cId="0" sldId="262"/>
            <ac:spMk id="135" creationId="{527903AE-810B-496E-B78C-FE2B8BC1B575}"/>
          </ac:spMkLst>
        </pc:spChg>
        <pc:spChg chg="mod">
          <ac:chgData name="Công Nguyễn" userId="2bb69f501827e366" providerId="LiveId" clId="{22BFDA47-7240-4554-90BE-694CBBCF1B4C}" dt="2021-11-22T02:50:51.025" v="174" actId="27803"/>
          <ac:spMkLst>
            <pc:docMk/>
            <pc:sldMk cId="0" sldId="262"/>
            <ac:spMk id="136" creationId="{EA23F98E-6A1A-4589-8AF0-A340F9A0467E}"/>
          </ac:spMkLst>
        </pc:spChg>
        <pc:spChg chg="mod">
          <ac:chgData name="Công Nguyễn" userId="2bb69f501827e366" providerId="LiveId" clId="{22BFDA47-7240-4554-90BE-694CBBCF1B4C}" dt="2021-11-22T02:50:51.025" v="174" actId="27803"/>
          <ac:spMkLst>
            <pc:docMk/>
            <pc:sldMk cId="0" sldId="262"/>
            <ac:spMk id="137" creationId="{3CF4D1A4-134D-4017-A203-089A52607469}"/>
          </ac:spMkLst>
        </pc:spChg>
        <pc:spChg chg="mod">
          <ac:chgData name="Công Nguyễn" userId="2bb69f501827e366" providerId="LiveId" clId="{22BFDA47-7240-4554-90BE-694CBBCF1B4C}" dt="2021-11-22T02:50:51.025" v="174" actId="27803"/>
          <ac:spMkLst>
            <pc:docMk/>
            <pc:sldMk cId="0" sldId="262"/>
            <ac:spMk id="138" creationId="{59223C29-456E-4CAF-A006-A4CA9042687D}"/>
          </ac:spMkLst>
        </pc:spChg>
        <pc:spChg chg="mod">
          <ac:chgData name="Công Nguyễn" userId="2bb69f501827e366" providerId="LiveId" clId="{22BFDA47-7240-4554-90BE-694CBBCF1B4C}" dt="2021-11-22T02:50:51.025" v="174" actId="27803"/>
          <ac:spMkLst>
            <pc:docMk/>
            <pc:sldMk cId="0" sldId="262"/>
            <ac:spMk id="139" creationId="{E6E88E73-E1AD-435D-BEF9-105AB42C5819}"/>
          </ac:spMkLst>
        </pc:spChg>
        <pc:spChg chg="mod">
          <ac:chgData name="Công Nguyễn" userId="2bb69f501827e366" providerId="LiveId" clId="{22BFDA47-7240-4554-90BE-694CBBCF1B4C}" dt="2021-11-22T02:50:51.025" v="174" actId="27803"/>
          <ac:spMkLst>
            <pc:docMk/>
            <pc:sldMk cId="0" sldId="262"/>
            <ac:spMk id="140" creationId="{9CEFB7D3-D910-4FBF-A52C-455B8657AD5F}"/>
          </ac:spMkLst>
        </pc:spChg>
        <pc:spChg chg="mod">
          <ac:chgData name="Công Nguyễn" userId="2bb69f501827e366" providerId="LiveId" clId="{22BFDA47-7240-4554-90BE-694CBBCF1B4C}" dt="2021-11-22T02:50:51.025" v="174" actId="27803"/>
          <ac:spMkLst>
            <pc:docMk/>
            <pc:sldMk cId="0" sldId="262"/>
            <ac:spMk id="141" creationId="{832A77F8-9BC8-4905-A691-6C6CAF7FF227}"/>
          </ac:spMkLst>
        </pc:spChg>
        <pc:spChg chg="mod">
          <ac:chgData name="Công Nguyễn" userId="2bb69f501827e366" providerId="LiveId" clId="{22BFDA47-7240-4554-90BE-694CBBCF1B4C}" dt="2021-11-22T02:50:51.025" v="174" actId="27803"/>
          <ac:spMkLst>
            <pc:docMk/>
            <pc:sldMk cId="0" sldId="262"/>
            <ac:spMk id="142" creationId="{8B427750-6B74-4ED3-A06D-B1135156E914}"/>
          </ac:spMkLst>
        </pc:spChg>
        <pc:spChg chg="mod">
          <ac:chgData name="Công Nguyễn" userId="2bb69f501827e366" providerId="LiveId" clId="{22BFDA47-7240-4554-90BE-694CBBCF1B4C}" dt="2021-11-22T02:51:12.625" v="175" actId="27803"/>
          <ac:spMkLst>
            <pc:docMk/>
            <pc:sldMk cId="0" sldId="262"/>
            <ac:spMk id="144" creationId="{C2E0922E-22FA-4390-BF0D-104612DC4596}"/>
          </ac:spMkLst>
        </pc:spChg>
        <pc:spChg chg="mod">
          <ac:chgData name="Công Nguyễn" userId="2bb69f501827e366" providerId="LiveId" clId="{22BFDA47-7240-4554-90BE-694CBBCF1B4C}" dt="2021-11-22T02:51:12.625" v="175" actId="27803"/>
          <ac:spMkLst>
            <pc:docMk/>
            <pc:sldMk cId="0" sldId="262"/>
            <ac:spMk id="145" creationId="{7B14B4DA-A56E-4579-8FB7-AE05E4A1DA78}"/>
          </ac:spMkLst>
        </pc:spChg>
        <pc:spChg chg="mod">
          <ac:chgData name="Công Nguyễn" userId="2bb69f501827e366" providerId="LiveId" clId="{22BFDA47-7240-4554-90BE-694CBBCF1B4C}" dt="2021-11-22T02:51:12.625" v="175" actId="27803"/>
          <ac:spMkLst>
            <pc:docMk/>
            <pc:sldMk cId="0" sldId="262"/>
            <ac:spMk id="146" creationId="{B1743211-D07D-48A7-B10B-DF3ED4057BAE}"/>
          </ac:spMkLst>
        </pc:spChg>
        <pc:spChg chg="mod">
          <ac:chgData name="Công Nguyễn" userId="2bb69f501827e366" providerId="LiveId" clId="{22BFDA47-7240-4554-90BE-694CBBCF1B4C}" dt="2021-11-22T02:51:12.625" v="175" actId="27803"/>
          <ac:spMkLst>
            <pc:docMk/>
            <pc:sldMk cId="0" sldId="262"/>
            <ac:spMk id="147" creationId="{200343BA-D772-475C-BBF4-2FCC58E17E8E}"/>
          </ac:spMkLst>
        </pc:spChg>
        <pc:spChg chg="mod">
          <ac:chgData name="Công Nguyễn" userId="2bb69f501827e366" providerId="LiveId" clId="{22BFDA47-7240-4554-90BE-694CBBCF1B4C}" dt="2021-11-22T02:51:12.625" v="175" actId="27803"/>
          <ac:spMkLst>
            <pc:docMk/>
            <pc:sldMk cId="0" sldId="262"/>
            <ac:spMk id="148" creationId="{F2D55017-7C7D-4258-9BED-3713096A32B5}"/>
          </ac:spMkLst>
        </pc:spChg>
        <pc:spChg chg="mod">
          <ac:chgData name="Công Nguyễn" userId="2bb69f501827e366" providerId="LiveId" clId="{22BFDA47-7240-4554-90BE-694CBBCF1B4C}" dt="2021-11-22T02:51:12.625" v="175" actId="27803"/>
          <ac:spMkLst>
            <pc:docMk/>
            <pc:sldMk cId="0" sldId="262"/>
            <ac:spMk id="149" creationId="{4626BD1C-BB75-4A9B-80BB-85DD7EC65978}"/>
          </ac:spMkLst>
        </pc:spChg>
        <pc:spChg chg="mod">
          <ac:chgData name="Công Nguyễn" userId="2bb69f501827e366" providerId="LiveId" clId="{22BFDA47-7240-4554-90BE-694CBBCF1B4C}" dt="2021-11-22T02:51:12.625" v="175" actId="27803"/>
          <ac:spMkLst>
            <pc:docMk/>
            <pc:sldMk cId="0" sldId="262"/>
            <ac:spMk id="150" creationId="{1F7E56B1-FC1B-4C16-BFAB-67C00E9A462E}"/>
          </ac:spMkLst>
        </pc:spChg>
        <pc:spChg chg="mod">
          <ac:chgData name="Công Nguyễn" userId="2bb69f501827e366" providerId="LiveId" clId="{22BFDA47-7240-4554-90BE-694CBBCF1B4C}" dt="2021-11-22T02:51:12.625" v="175" actId="27803"/>
          <ac:spMkLst>
            <pc:docMk/>
            <pc:sldMk cId="0" sldId="262"/>
            <ac:spMk id="151" creationId="{5D1617D6-E7BF-4CBB-BECE-37A51F516771}"/>
          </ac:spMkLst>
        </pc:spChg>
        <pc:spChg chg="mod">
          <ac:chgData name="Công Nguyễn" userId="2bb69f501827e366" providerId="LiveId" clId="{22BFDA47-7240-4554-90BE-694CBBCF1B4C}" dt="2021-11-22T02:51:12.625" v="175" actId="27803"/>
          <ac:spMkLst>
            <pc:docMk/>
            <pc:sldMk cId="0" sldId="262"/>
            <ac:spMk id="152" creationId="{6C52C67C-00A7-4EB7-AA86-733D06A8C92C}"/>
          </ac:spMkLst>
        </pc:spChg>
        <pc:spChg chg="mod">
          <ac:chgData name="Công Nguyễn" userId="2bb69f501827e366" providerId="LiveId" clId="{22BFDA47-7240-4554-90BE-694CBBCF1B4C}" dt="2021-11-22T02:51:12.625" v="175" actId="27803"/>
          <ac:spMkLst>
            <pc:docMk/>
            <pc:sldMk cId="0" sldId="262"/>
            <ac:spMk id="153" creationId="{9DFDBF54-2BCA-460E-8A53-AB79D67FE8E9}"/>
          </ac:spMkLst>
        </pc:spChg>
        <pc:spChg chg="mod">
          <ac:chgData name="Công Nguyễn" userId="2bb69f501827e366" providerId="LiveId" clId="{22BFDA47-7240-4554-90BE-694CBBCF1B4C}" dt="2021-11-22T02:51:12.625" v="175" actId="27803"/>
          <ac:spMkLst>
            <pc:docMk/>
            <pc:sldMk cId="0" sldId="262"/>
            <ac:spMk id="154" creationId="{1735CF15-F171-4DF5-9C63-05169A0641E9}"/>
          </ac:spMkLst>
        </pc:spChg>
        <pc:spChg chg="mod">
          <ac:chgData name="Công Nguyễn" userId="2bb69f501827e366" providerId="LiveId" clId="{22BFDA47-7240-4554-90BE-694CBBCF1B4C}" dt="2021-11-22T02:51:12.625" v="175" actId="27803"/>
          <ac:spMkLst>
            <pc:docMk/>
            <pc:sldMk cId="0" sldId="262"/>
            <ac:spMk id="155" creationId="{E9716D9A-53EB-4EF7-905B-F8196A672323}"/>
          </ac:spMkLst>
        </pc:spChg>
        <pc:spChg chg="mod">
          <ac:chgData name="Công Nguyễn" userId="2bb69f501827e366" providerId="LiveId" clId="{22BFDA47-7240-4554-90BE-694CBBCF1B4C}" dt="2021-11-22T02:51:12.625" v="175" actId="27803"/>
          <ac:spMkLst>
            <pc:docMk/>
            <pc:sldMk cId="0" sldId="262"/>
            <ac:spMk id="156" creationId="{CDBC15DE-2306-4465-AEEC-04F69329EFB6}"/>
          </ac:spMkLst>
        </pc:spChg>
        <pc:spChg chg="mod">
          <ac:chgData name="Công Nguyễn" userId="2bb69f501827e366" providerId="LiveId" clId="{22BFDA47-7240-4554-90BE-694CBBCF1B4C}" dt="2021-11-22T02:51:12.625" v="175" actId="27803"/>
          <ac:spMkLst>
            <pc:docMk/>
            <pc:sldMk cId="0" sldId="262"/>
            <ac:spMk id="157" creationId="{D28CDBB2-BF6B-47CA-BB73-9B1114D36CC3}"/>
          </ac:spMkLst>
        </pc:spChg>
        <pc:spChg chg="mod">
          <ac:chgData name="Công Nguyễn" userId="2bb69f501827e366" providerId="LiveId" clId="{22BFDA47-7240-4554-90BE-694CBBCF1B4C}" dt="2021-11-22T03:41:37.469" v="550" actId="164"/>
          <ac:spMkLst>
            <pc:docMk/>
            <pc:sldMk cId="0" sldId="262"/>
            <ac:spMk id="158" creationId="{C9172AAE-1B2D-4795-8A97-9B4CA0845647}"/>
          </ac:spMkLst>
        </pc:spChg>
        <pc:spChg chg="add mod">
          <ac:chgData name="Công Nguyễn" userId="2bb69f501827e366" providerId="LiveId" clId="{22BFDA47-7240-4554-90BE-694CBBCF1B4C}" dt="2021-11-22T03:41:37.469" v="550" actId="164"/>
          <ac:spMkLst>
            <pc:docMk/>
            <pc:sldMk cId="0" sldId="262"/>
            <ac:spMk id="159" creationId="{E173162B-C580-4035-8307-9F35470AB995}"/>
          </ac:spMkLst>
        </pc:spChg>
        <pc:spChg chg="add mod">
          <ac:chgData name="Công Nguyễn" userId="2bb69f501827e366" providerId="LiveId" clId="{22BFDA47-7240-4554-90BE-694CBBCF1B4C}" dt="2021-11-22T03:41:33.198" v="549" actId="164"/>
          <ac:spMkLst>
            <pc:docMk/>
            <pc:sldMk cId="0" sldId="262"/>
            <ac:spMk id="160" creationId="{B614A3A4-3CD7-4EB8-85BD-5D83BF936D70}"/>
          </ac:spMkLst>
        </pc:spChg>
        <pc:spChg chg="add mod">
          <ac:chgData name="Công Nguyễn" userId="2bb69f501827e366" providerId="LiveId" clId="{22BFDA47-7240-4554-90BE-694CBBCF1B4C}" dt="2021-11-22T03:41:53.085" v="551" actId="164"/>
          <ac:spMkLst>
            <pc:docMk/>
            <pc:sldMk cId="0" sldId="262"/>
            <ac:spMk id="161" creationId="{4F2B30E6-F6A4-4C57-A50B-0D4216B00F71}"/>
          </ac:spMkLst>
        </pc:spChg>
        <pc:spChg chg="add mod">
          <ac:chgData name="Công Nguyễn" userId="2bb69f501827e366" providerId="LiveId" clId="{22BFDA47-7240-4554-90BE-694CBBCF1B4C}" dt="2021-11-22T03:42:53.362" v="575"/>
          <ac:spMkLst>
            <pc:docMk/>
            <pc:sldMk cId="0" sldId="262"/>
            <ac:spMk id="165" creationId="{98FBE6A3-0516-4AAE-B06F-BB8EB7E7B577}"/>
          </ac:spMkLst>
        </pc:spChg>
        <pc:spChg chg="add mod">
          <ac:chgData name="Công Nguyễn" userId="2bb69f501827e366" providerId="LiveId" clId="{22BFDA47-7240-4554-90BE-694CBBCF1B4C}" dt="2021-11-22T03:43:26.956" v="579" actId="2085"/>
          <ac:spMkLst>
            <pc:docMk/>
            <pc:sldMk cId="0" sldId="262"/>
            <ac:spMk id="166" creationId="{0014F1BD-533C-4445-B34E-C6DB21560A01}"/>
          </ac:spMkLst>
        </pc:spChg>
        <pc:grpChg chg="mod">
          <ac:chgData name="Công Nguyễn" userId="2bb69f501827e366" providerId="LiveId" clId="{22BFDA47-7240-4554-90BE-694CBBCF1B4C}" dt="2021-11-22T03:41:33.198" v="549" actId="164"/>
          <ac:grpSpMkLst>
            <pc:docMk/>
            <pc:sldMk cId="0" sldId="262"/>
            <ac:grpSpMk id="8" creationId="{00000000-0000-0000-0000-000000000000}"/>
          </ac:grpSpMkLst>
        </pc:grpChg>
        <pc:grpChg chg="mod">
          <ac:chgData name="Công Nguyễn" userId="2bb69f501827e366" providerId="LiveId" clId="{22BFDA47-7240-4554-90BE-694CBBCF1B4C}" dt="2021-11-22T03:41:37.469" v="550" actId="164"/>
          <ac:grpSpMkLst>
            <pc:docMk/>
            <pc:sldMk cId="0" sldId="262"/>
            <ac:grpSpMk id="10" creationId="{00000000-0000-0000-0000-000000000000}"/>
          </ac:grpSpMkLst>
        </pc:grpChg>
        <pc:grpChg chg="mod">
          <ac:chgData name="Công Nguyễn" userId="2bb69f501827e366" providerId="LiveId" clId="{22BFDA47-7240-4554-90BE-694CBBCF1B4C}" dt="2021-11-22T03:41:53.085" v="551" actId="164"/>
          <ac:grpSpMkLst>
            <pc:docMk/>
            <pc:sldMk cId="0" sldId="262"/>
            <ac:grpSpMk id="12" creationId="{00000000-0000-0000-0000-000000000000}"/>
          </ac:grpSpMkLst>
        </pc:grpChg>
        <pc:grpChg chg="del">
          <ac:chgData name="Công Nguyễn" userId="2bb69f501827e366" providerId="LiveId" clId="{22BFDA47-7240-4554-90BE-694CBBCF1B4C}" dt="2021-11-22T03:25:27.580" v="378" actId="165"/>
          <ac:grpSpMkLst>
            <pc:docMk/>
            <pc:sldMk cId="0" sldId="262"/>
            <ac:grpSpMk id="17" creationId="{00000000-0000-0000-0000-000000000000}"/>
          </ac:grpSpMkLst>
        </pc:grpChg>
        <pc:grpChg chg="mod">
          <ac:chgData name="Công Nguyễn" userId="2bb69f501827e366" providerId="LiveId" clId="{22BFDA47-7240-4554-90BE-694CBBCF1B4C}" dt="2021-11-22T03:41:33.198" v="549" actId="164"/>
          <ac:grpSpMkLst>
            <pc:docMk/>
            <pc:sldMk cId="0" sldId="262"/>
            <ac:grpSpMk id="23" creationId="{DED53468-7672-4953-A203-E4FA82E32869}"/>
          </ac:grpSpMkLst>
        </pc:grpChg>
        <pc:grpChg chg="mod">
          <ac:chgData name="Công Nguyễn" userId="2bb69f501827e366" providerId="LiveId" clId="{22BFDA47-7240-4554-90BE-694CBBCF1B4C}" dt="2021-11-22T03:41:53.085" v="551" actId="164"/>
          <ac:grpSpMkLst>
            <pc:docMk/>
            <pc:sldMk cId="0" sldId="262"/>
            <ac:grpSpMk id="143" creationId="{1DF02F7A-9A0B-4F88-993E-2772DAABE198}"/>
          </ac:grpSpMkLst>
        </pc:grpChg>
        <pc:grpChg chg="add mod">
          <ac:chgData name="Công Nguyễn" userId="2bb69f501827e366" providerId="LiveId" clId="{22BFDA47-7240-4554-90BE-694CBBCF1B4C}" dt="2021-11-22T03:41:33.198" v="549" actId="164"/>
          <ac:grpSpMkLst>
            <pc:docMk/>
            <pc:sldMk cId="0" sldId="262"/>
            <ac:grpSpMk id="162" creationId="{BF2350F9-2132-4B65-B782-9EAB2FF85F5A}"/>
          </ac:grpSpMkLst>
        </pc:grpChg>
        <pc:grpChg chg="add mod">
          <ac:chgData name="Công Nguyễn" userId="2bb69f501827e366" providerId="LiveId" clId="{22BFDA47-7240-4554-90BE-694CBBCF1B4C}" dt="2021-11-22T03:41:37.469" v="550" actId="164"/>
          <ac:grpSpMkLst>
            <pc:docMk/>
            <pc:sldMk cId="0" sldId="262"/>
            <ac:grpSpMk id="163" creationId="{8000E6F1-411F-4C1B-9695-5E4CFFE99A11}"/>
          </ac:grpSpMkLst>
        </pc:grpChg>
        <pc:grpChg chg="add mod">
          <ac:chgData name="Công Nguyễn" userId="2bb69f501827e366" providerId="LiveId" clId="{22BFDA47-7240-4554-90BE-694CBBCF1B4C}" dt="2021-11-22T03:41:53.085" v="551" actId="164"/>
          <ac:grpSpMkLst>
            <pc:docMk/>
            <pc:sldMk cId="0" sldId="262"/>
            <ac:grpSpMk id="164" creationId="{29A040C0-6C9C-485E-B1E9-E5CBA3AEB309}"/>
          </ac:grpSpMkLst>
        </pc:grpChg>
        <pc:picChg chg="del">
          <ac:chgData name="Công Nguyễn" userId="2bb69f501827e366" providerId="LiveId" clId="{22BFDA47-7240-4554-90BE-694CBBCF1B4C}" dt="2021-11-22T02:51:14.688" v="176" actId="27803"/>
          <ac:picMkLst>
            <pc:docMk/>
            <pc:sldMk cId="0" sldId="262"/>
            <ac:picMk id="20" creationId="{00000000-0000-0000-0000-000000000000}"/>
          </ac:picMkLst>
        </pc:picChg>
        <pc:picChg chg="del">
          <ac:chgData name="Công Nguyễn" userId="2bb69f501827e366" providerId="LiveId" clId="{22BFDA47-7240-4554-90BE-694CBBCF1B4C}" dt="2021-11-22T02:51:12.625" v="175" actId="27803"/>
          <ac:picMkLst>
            <pc:docMk/>
            <pc:sldMk cId="0" sldId="262"/>
            <ac:picMk id="21" creationId="{00000000-0000-0000-0000-000000000000}"/>
          </ac:picMkLst>
        </pc:picChg>
        <pc:picChg chg="del">
          <ac:chgData name="Công Nguyễn" userId="2bb69f501827e366" providerId="LiveId" clId="{22BFDA47-7240-4554-90BE-694CBBCF1B4C}" dt="2021-11-22T02:50:51.025" v="174" actId="27803"/>
          <ac:picMkLst>
            <pc:docMk/>
            <pc:sldMk cId="0" sldId="262"/>
            <ac:picMk id="22" creationId="{00000000-0000-0000-0000-000000000000}"/>
          </ac:picMkLst>
        </pc:picChg>
      </pc:sldChg>
      <pc:sldChg chg="addSp delSp modSp mod modTransition">
        <pc:chgData name="Công Nguyễn" userId="2bb69f501827e366" providerId="LiveId" clId="{22BFDA47-7240-4554-90BE-694CBBCF1B4C}" dt="2021-11-22T04:45:06.819" v="1426"/>
        <pc:sldMkLst>
          <pc:docMk/>
          <pc:sldMk cId="0" sldId="263"/>
        </pc:sldMkLst>
        <pc:spChg chg="mod">
          <ac:chgData name="Công Nguyễn" userId="2bb69f501827e366" providerId="LiveId" clId="{22BFDA47-7240-4554-90BE-694CBBCF1B4C}" dt="2021-11-22T04:41:36.121" v="1367" actId="14100"/>
          <ac:spMkLst>
            <pc:docMk/>
            <pc:sldMk cId="0" sldId="263"/>
            <ac:spMk id="6" creationId="{00000000-0000-0000-0000-000000000000}"/>
          </ac:spMkLst>
        </pc:spChg>
        <pc:spChg chg="mod">
          <ac:chgData name="Công Nguyễn" userId="2bb69f501827e366" providerId="LiveId" clId="{22BFDA47-7240-4554-90BE-694CBBCF1B4C}" dt="2021-11-22T04:41:40.416" v="1369" actId="14100"/>
          <ac:spMkLst>
            <pc:docMk/>
            <pc:sldMk cId="0" sldId="263"/>
            <ac:spMk id="7" creationId="{00000000-0000-0000-0000-000000000000}"/>
          </ac:spMkLst>
        </pc:spChg>
        <pc:spChg chg="del">
          <ac:chgData name="Công Nguyễn" userId="2bb69f501827e366" providerId="LiveId" clId="{22BFDA47-7240-4554-90BE-694CBBCF1B4C}" dt="2021-11-22T04:25:45.064" v="1096" actId="478"/>
          <ac:spMkLst>
            <pc:docMk/>
            <pc:sldMk cId="0" sldId="263"/>
            <ac:spMk id="14" creationId="{00000000-0000-0000-0000-000000000000}"/>
          </ac:spMkLst>
        </pc:spChg>
        <pc:spChg chg="del">
          <ac:chgData name="Công Nguyễn" userId="2bb69f501827e366" providerId="LiveId" clId="{22BFDA47-7240-4554-90BE-694CBBCF1B4C}" dt="2021-11-22T04:25:45.064" v="1096" actId="478"/>
          <ac:spMkLst>
            <pc:docMk/>
            <pc:sldMk cId="0" sldId="263"/>
            <ac:spMk id="15" creationId="{00000000-0000-0000-0000-000000000000}"/>
          </ac:spMkLst>
        </pc:spChg>
        <pc:spChg chg="add mod">
          <ac:chgData name="Công Nguyễn" userId="2bb69f501827e366" providerId="LiveId" clId="{22BFDA47-7240-4554-90BE-694CBBCF1B4C}" dt="2021-11-22T04:41:55.515" v="1378" actId="1036"/>
          <ac:spMkLst>
            <pc:docMk/>
            <pc:sldMk cId="0" sldId="263"/>
            <ac:spMk id="16" creationId="{8ACCE707-D36C-4CB0-8A62-97C63CBBC442}"/>
          </ac:spMkLst>
        </pc:spChg>
        <pc:spChg chg="add mod">
          <ac:chgData name="Công Nguyễn" userId="2bb69f501827e366" providerId="LiveId" clId="{22BFDA47-7240-4554-90BE-694CBBCF1B4C}" dt="2021-11-22T04:41:55.515" v="1378" actId="1036"/>
          <ac:spMkLst>
            <pc:docMk/>
            <pc:sldMk cId="0" sldId="263"/>
            <ac:spMk id="17" creationId="{54F1CA6F-A383-4890-8068-412AF827AE62}"/>
          </ac:spMkLst>
        </pc:spChg>
        <pc:grpChg chg="del">
          <ac:chgData name="Công Nguyễn" userId="2bb69f501827e366" providerId="LiveId" clId="{22BFDA47-7240-4554-90BE-694CBBCF1B4C}" dt="2021-11-22T04:25:45.064" v="1096" actId="478"/>
          <ac:grpSpMkLst>
            <pc:docMk/>
            <pc:sldMk cId="0" sldId="263"/>
            <ac:grpSpMk id="2" creationId="{00000000-0000-0000-0000-000000000000}"/>
          </ac:grpSpMkLst>
        </pc:grpChg>
        <pc:grpChg chg="del">
          <ac:chgData name="Công Nguyễn" userId="2bb69f501827e366" providerId="LiveId" clId="{22BFDA47-7240-4554-90BE-694CBBCF1B4C}" dt="2021-11-22T04:25:45.064" v="1096" actId="478"/>
          <ac:grpSpMkLst>
            <pc:docMk/>
            <pc:sldMk cId="0" sldId="263"/>
            <ac:grpSpMk id="4" creationId="{00000000-0000-0000-0000-000000000000}"/>
          </ac:grpSpMkLst>
        </pc:grpChg>
        <pc:grpChg chg="del">
          <ac:chgData name="Công Nguyễn" userId="2bb69f501827e366" providerId="LiveId" clId="{22BFDA47-7240-4554-90BE-694CBBCF1B4C}" dt="2021-11-22T04:25:45.064" v="1096" actId="478"/>
          <ac:grpSpMkLst>
            <pc:docMk/>
            <pc:sldMk cId="0" sldId="263"/>
            <ac:grpSpMk id="8" creationId="{00000000-0000-0000-0000-000000000000}"/>
          </ac:grpSpMkLst>
        </pc:grpChg>
        <pc:grpChg chg="del">
          <ac:chgData name="Công Nguyễn" userId="2bb69f501827e366" providerId="LiveId" clId="{22BFDA47-7240-4554-90BE-694CBBCF1B4C}" dt="2021-11-22T04:25:45.064" v="1096" actId="478"/>
          <ac:grpSpMkLst>
            <pc:docMk/>
            <pc:sldMk cId="0" sldId="263"/>
            <ac:grpSpMk id="11" creationId="{00000000-0000-0000-0000-000000000000}"/>
          </ac:grpSpMkLst>
        </pc:grpChg>
        <pc:picChg chg="add mod">
          <ac:chgData name="Công Nguyễn" userId="2bb69f501827e366" providerId="LiveId" clId="{22BFDA47-7240-4554-90BE-694CBBCF1B4C}" dt="2021-11-22T04:41:49.840" v="1370"/>
          <ac:picMkLst>
            <pc:docMk/>
            <pc:sldMk cId="0" sldId="263"/>
            <ac:picMk id="18" creationId="{7D160040-92EB-4B5C-8981-12627C426872}"/>
          </ac:picMkLst>
        </pc:picChg>
        <pc:picChg chg="add mod">
          <ac:chgData name="Công Nguyễn" userId="2bb69f501827e366" providerId="LiveId" clId="{22BFDA47-7240-4554-90BE-694CBBCF1B4C}" dt="2021-11-22T04:41:49.840" v="1370"/>
          <ac:picMkLst>
            <pc:docMk/>
            <pc:sldMk cId="0" sldId="263"/>
            <ac:picMk id="19" creationId="{04610720-40DD-4606-A389-D306F9212A9E}"/>
          </ac:picMkLst>
        </pc:picChg>
        <pc:picChg chg="add mod">
          <ac:chgData name="Công Nguyễn" userId="2bb69f501827e366" providerId="LiveId" clId="{22BFDA47-7240-4554-90BE-694CBBCF1B4C}" dt="2021-11-22T04:41:49.840" v="1370"/>
          <ac:picMkLst>
            <pc:docMk/>
            <pc:sldMk cId="0" sldId="263"/>
            <ac:picMk id="20" creationId="{AF327E58-C0F2-4BE0-A044-846CE5E88D71}"/>
          </ac:picMkLst>
        </pc:picChg>
        <pc:picChg chg="add mod">
          <ac:chgData name="Công Nguyễn" userId="2bb69f501827e366" providerId="LiveId" clId="{22BFDA47-7240-4554-90BE-694CBBCF1B4C}" dt="2021-11-22T04:41:52.383" v="1371" actId="1076"/>
          <ac:picMkLst>
            <pc:docMk/>
            <pc:sldMk cId="0" sldId="263"/>
            <ac:picMk id="21" creationId="{A1A70959-3B65-49FB-BA9E-1C98E6CE4C25}"/>
          </ac:picMkLst>
        </pc:picChg>
      </pc:sldChg>
      <pc:sldChg chg="modSp del mod ord">
        <pc:chgData name="Công Nguyễn" userId="2bb69f501827e366" providerId="LiveId" clId="{22BFDA47-7240-4554-90BE-694CBBCF1B4C}" dt="2021-11-22T04:25:41.359" v="1095" actId="47"/>
        <pc:sldMkLst>
          <pc:docMk/>
          <pc:sldMk cId="0" sldId="264"/>
        </pc:sldMkLst>
        <pc:spChg chg="mod">
          <ac:chgData name="Công Nguyễn" userId="2bb69f501827e366" providerId="LiveId" clId="{22BFDA47-7240-4554-90BE-694CBBCF1B4C}" dt="2021-11-22T02:20:33.722" v="169" actId="14100"/>
          <ac:spMkLst>
            <pc:docMk/>
            <pc:sldMk cId="0" sldId="264"/>
            <ac:spMk id="2" creationId="{00000000-0000-0000-0000-000000000000}"/>
          </ac:spMkLst>
        </pc:spChg>
        <pc:spChg chg="mod">
          <ac:chgData name="Công Nguyễn" userId="2bb69f501827e366" providerId="LiveId" clId="{22BFDA47-7240-4554-90BE-694CBBCF1B4C}" dt="2021-11-22T02:20:28.338" v="166" actId="1076"/>
          <ac:spMkLst>
            <pc:docMk/>
            <pc:sldMk cId="0" sldId="264"/>
            <ac:spMk id="3" creationId="{00000000-0000-0000-0000-000000000000}"/>
          </ac:spMkLst>
        </pc:spChg>
        <pc:grpChg chg="mod">
          <ac:chgData name="Công Nguyễn" userId="2bb69f501827e366" providerId="LiveId" clId="{22BFDA47-7240-4554-90BE-694CBBCF1B4C}" dt="2021-11-22T03:31:57.728" v="497" actId="1076"/>
          <ac:grpSpMkLst>
            <pc:docMk/>
            <pc:sldMk cId="0" sldId="264"/>
            <ac:grpSpMk id="13" creationId="{00000000-0000-0000-0000-000000000000}"/>
          </ac:grpSpMkLst>
        </pc:grpChg>
      </pc:sldChg>
      <pc:sldChg chg="addSp delSp modSp mod ord modTransition modAnim">
        <pc:chgData name="Công Nguyễn" userId="2bb69f501827e366" providerId="LiveId" clId="{22BFDA47-7240-4554-90BE-694CBBCF1B4C}" dt="2021-11-22T04:43:24.502" v="1397"/>
        <pc:sldMkLst>
          <pc:docMk/>
          <pc:sldMk cId="0" sldId="265"/>
        </pc:sldMkLst>
        <pc:spChg chg="mod">
          <ac:chgData name="Công Nguyễn" userId="2bb69f501827e366" providerId="LiveId" clId="{22BFDA47-7240-4554-90BE-694CBBCF1B4C}" dt="2021-11-22T02:57:33.881" v="249" actId="1076"/>
          <ac:spMkLst>
            <pc:docMk/>
            <pc:sldMk cId="0" sldId="265"/>
            <ac:spMk id="2" creationId="{00000000-0000-0000-0000-000000000000}"/>
          </ac:spMkLst>
        </pc:spChg>
        <pc:spChg chg="mod">
          <ac:chgData name="Công Nguyễn" userId="2bb69f501827e366" providerId="LiveId" clId="{22BFDA47-7240-4554-90BE-694CBBCF1B4C}" dt="2021-11-22T02:57:43.116" v="250" actId="1076"/>
          <ac:spMkLst>
            <pc:docMk/>
            <pc:sldMk cId="0" sldId="265"/>
            <ac:spMk id="3" creationId="{00000000-0000-0000-0000-000000000000}"/>
          </ac:spMkLst>
        </pc:spChg>
        <pc:spChg chg="mod topLvl">
          <ac:chgData name="Công Nguyễn" userId="2bb69f501827e366" providerId="LiveId" clId="{22BFDA47-7240-4554-90BE-694CBBCF1B4C}" dt="2021-11-22T02:59:49.647" v="344" actId="1076"/>
          <ac:spMkLst>
            <pc:docMk/>
            <pc:sldMk cId="0" sldId="265"/>
            <ac:spMk id="7" creationId="{00000000-0000-0000-0000-000000000000}"/>
          </ac:spMkLst>
        </pc:spChg>
        <pc:spChg chg="del mod topLvl">
          <ac:chgData name="Công Nguyễn" userId="2bb69f501827e366" providerId="LiveId" clId="{22BFDA47-7240-4554-90BE-694CBBCF1B4C}" dt="2021-11-22T02:59:17.632" v="277" actId="478"/>
          <ac:spMkLst>
            <pc:docMk/>
            <pc:sldMk cId="0" sldId="265"/>
            <ac:spMk id="8" creationId="{00000000-0000-0000-0000-000000000000}"/>
          </ac:spMkLst>
        </pc:spChg>
        <pc:spChg chg="del mod topLvl">
          <ac:chgData name="Công Nguyễn" userId="2bb69f501827e366" providerId="LiveId" clId="{22BFDA47-7240-4554-90BE-694CBBCF1B4C}" dt="2021-11-22T02:59:17.632" v="277" actId="478"/>
          <ac:spMkLst>
            <pc:docMk/>
            <pc:sldMk cId="0" sldId="265"/>
            <ac:spMk id="9" creationId="{00000000-0000-0000-0000-000000000000}"/>
          </ac:spMkLst>
        </pc:spChg>
        <pc:spChg chg="del mod topLvl">
          <ac:chgData name="Công Nguyễn" userId="2bb69f501827e366" providerId="LiveId" clId="{22BFDA47-7240-4554-90BE-694CBBCF1B4C}" dt="2021-11-22T02:59:17.632" v="277" actId="478"/>
          <ac:spMkLst>
            <pc:docMk/>
            <pc:sldMk cId="0" sldId="265"/>
            <ac:spMk id="10" creationId="{00000000-0000-0000-0000-000000000000}"/>
          </ac:spMkLst>
        </pc:spChg>
        <pc:spChg chg="del mod topLvl">
          <ac:chgData name="Công Nguyễn" userId="2bb69f501827e366" providerId="LiveId" clId="{22BFDA47-7240-4554-90BE-694CBBCF1B4C}" dt="2021-11-22T02:59:17.632" v="277" actId="478"/>
          <ac:spMkLst>
            <pc:docMk/>
            <pc:sldMk cId="0" sldId="265"/>
            <ac:spMk id="11" creationId="{00000000-0000-0000-0000-000000000000}"/>
          </ac:spMkLst>
        </pc:spChg>
        <pc:spChg chg="del mod topLvl">
          <ac:chgData name="Công Nguyễn" userId="2bb69f501827e366" providerId="LiveId" clId="{22BFDA47-7240-4554-90BE-694CBBCF1B4C}" dt="2021-11-22T02:59:17.632" v="277" actId="478"/>
          <ac:spMkLst>
            <pc:docMk/>
            <pc:sldMk cId="0" sldId="265"/>
            <ac:spMk id="12" creationId="{00000000-0000-0000-0000-000000000000}"/>
          </ac:spMkLst>
        </pc:spChg>
        <pc:spChg chg="del mod topLvl">
          <ac:chgData name="Công Nguyễn" userId="2bb69f501827e366" providerId="LiveId" clId="{22BFDA47-7240-4554-90BE-694CBBCF1B4C}" dt="2021-11-22T02:59:17.632" v="277" actId="478"/>
          <ac:spMkLst>
            <pc:docMk/>
            <pc:sldMk cId="0" sldId="265"/>
            <ac:spMk id="13" creationId="{00000000-0000-0000-0000-000000000000}"/>
          </ac:spMkLst>
        </pc:spChg>
        <pc:spChg chg="del mod topLvl">
          <ac:chgData name="Công Nguyễn" userId="2bb69f501827e366" providerId="LiveId" clId="{22BFDA47-7240-4554-90BE-694CBBCF1B4C}" dt="2021-11-22T02:59:17.632" v="277" actId="478"/>
          <ac:spMkLst>
            <pc:docMk/>
            <pc:sldMk cId="0" sldId="265"/>
            <ac:spMk id="14" creationId="{00000000-0000-0000-0000-000000000000}"/>
          </ac:spMkLst>
        </pc:spChg>
        <pc:spChg chg="add mod">
          <ac:chgData name="Công Nguyễn" userId="2bb69f501827e366" providerId="LiveId" clId="{22BFDA47-7240-4554-90BE-694CBBCF1B4C}" dt="2021-11-22T02:57:51.437" v="252" actId="207"/>
          <ac:spMkLst>
            <pc:docMk/>
            <pc:sldMk cId="0" sldId="265"/>
            <ac:spMk id="15" creationId="{7022A428-9788-4A18-B592-F136A574B4BE}"/>
          </ac:spMkLst>
        </pc:spChg>
        <pc:spChg chg="add mod">
          <ac:chgData name="Công Nguyễn" userId="2bb69f501827e366" providerId="LiveId" clId="{22BFDA47-7240-4554-90BE-694CBBCF1B4C}" dt="2021-11-22T02:57:58.483" v="253" actId="207"/>
          <ac:spMkLst>
            <pc:docMk/>
            <pc:sldMk cId="0" sldId="265"/>
            <ac:spMk id="16" creationId="{25C1C645-8653-49E3-8773-26303EF427A7}"/>
          </ac:spMkLst>
        </pc:spChg>
        <pc:spChg chg="add mod">
          <ac:chgData name="Công Nguyễn" userId="2bb69f501827e366" providerId="LiveId" clId="{22BFDA47-7240-4554-90BE-694CBBCF1B4C}" dt="2021-11-22T04:42:43.507" v="1383" actId="164"/>
          <ac:spMkLst>
            <pc:docMk/>
            <pc:sldMk cId="0" sldId="265"/>
            <ac:spMk id="17" creationId="{A70291AE-8D94-469E-BB5A-1AE98C6C5636}"/>
          </ac:spMkLst>
        </pc:spChg>
        <pc:spChg chg="add mod">
          <ac:chgData name="Công Nguyễn" userId="2bb69f501827e366" providerId="LiveId" clId="{22BFDA47-7240-4554-90BE-694CBBCF1B4C}" dt="2021-11-22T04:42:43.507" v="1383" actId="164"/>
          <ac:spMkLst>
            <pc:docMk/>
            <pc:sldMk cId="0" sldId="265"/>
            <ac:spMk id="18" creationId="{8006AF23-0607-48B6-887D-792DC42D09EB}"/>
          </ac:spMkLst>
        </pc:spChg>
        <pc:spChg chg="add mod topLvl">
          <ac:chgData name="Công Nguyễn" userId="2bb69f501827e366" providerId="LiveId" clId="{22BFDA47-7240-4554-90BE-694CBBCF1B4C}" dt="2021-11-22T03:00:08.905" v="349" actId="14100"/>
          <ac:spMkLst>
            <pc:docMk/>
            <pc:sldMk cId="0" sldId="265"/>
            <ac:spMk id="19" creationId="{5C096E2E-3B01-4DFF-BC5E-F3E4D9CB57E4}"/>
          </ac:spMkLst>
        </pc:spChg>
        <pc:spChg chg="add mod">
          <ac:chgData name="Công Nguyễn" userId="2bb69f501827e366" providerId="LiveId" clId="{22BFDA47-7240-4554-90BE-694CBBCF1B4C}" dt="2021-11-22T04:42:53.450" v="1386" actId="2085"/>
          <ac:spMkLst>
            <pc:docMk/>
            <pc:sldMk cId="0" sldId="265"/>
            <ac:spMk id="21" creationId="{7529D33C-89FC-4861-B2D2-852CBDDE4C8B}"/>
          </ac:spMkLst>
        </pc:spChg>
        <pc:grpChg chg="mod">
          <ac:chgData name="Công Nguyễn" userId="2bb69f501827e366" providerId="LiveId" clId="{22BFDA47-7240-4554-90BE-694CBBCF1B4C}" dt="2021-11-22T03:00:04.619" v="348" actId="1076"/>
          <ac:grpSpMkLst>
            <pc:docMk/>
            <pc:sldMk cId="0" sldId="265"/>
            <ac:grpSpMk id="4" creationId="{00000000-0000-0000-0000-000000000000}"/>
          </ac:grpSpMkLst>
        </pc:grpChg>
        <pc:grpChg chg="del mod">
          <ac:chgData name="Công Nguyễn" userId="2bb69f501827e366" providerId="LiveId" clId="{22BFDA47-7240-4554-90BE-694CBBCF1B4C}" dt="2021-11-22T02:59:06.110" v="274" actId="165"/>
          <ac:grpSpMkLst>
            <pc:docMk/>
            <pc:sldMk cId="0" sldId="265"/>
            <ac:grpSpMk id="6" creationId="{00000000-0000-0000-0000-000000000000}"/>
          </ac:grpSpMkLst>
        </pc:grpChg>
        <pc:grpChg chg="add mod">
          <ac:chgData name="Công Nguyễn" userId="2bb69f501827e366" providerId="LiveId" clId="{22BFDA47-7240-4554-90BE-694CBBCF1B4C}" dt="2021-11-22T04:42:43.507" v="1383" actId="164"/>
          <ac:grpSpMkLst>
            <pc:docMk/>
            <pc:sldMk cId="0" sldId="265"/>
            <ac:grpSpMk id="20" creationId="{8EA9210D-F230-4D35-B214-6B1B92E286EF}"/>
          </ac:grpSpMkLst>
        </pc:grpChg>
      </pc:sldChg>
      <pc:sldChg chg="modSp mod">
        <pc:chgData name="Công Nguyễn" userId="2bb69f501827e366" providerId="LiveId" clId="{22BFDA47-7240-4554-90BE-694CBBCF1B4C}" dt="2021-11-22T02:03:12.121" v="128" actId="14100"/>
        <pc:sldMkLst>
          <pc:docMk/>
          <pc:sldMk cId="1277697235" sldId="266"/>
        </pc:sldMkLst>
        <pc:spChg chg="mod">
          <ac:chgData name="Công Nguyễn" userId="2bb69f501827e366" providerId="LiveId" clId="{22BFDA47-7240-4554-90BE-694CBBCF1B4C}" dt="2021-11-22T02:03:12.121" v="128" actId="14100"/>
          <ac:spMkLst>
            <pc:docMk/>
            <pc:sldMk cId="1277697235" sldId="266"/>
            <ac:spMk id="2" creationId="{00000000-0000-0000-0000-000000000000}"/>
          </ac:spMkLst>
        </pc:spChg>
      </pc:sldChg>
      <pc:sldChg chg="addSp delSp modSp new mod modTransition setBg modAnim">
        <pc:chgData name="Công Nguyễn" userId="2bb69f501827e366" providerId="LiveId" clId="{22BFDA47-7240-4554-90BE-694CBBCF1B4C}" dt="2021-11-22T04:44:50.092" v="1424"/>
        <pc:sldMkLst>
          <pc:docMk/>
          <pc:sldMk cId="796825948" sldId="271"/>
        </pc:sldMkLst>
        <pc:spChg chg="add mod">
          <ac:chgData name="Công Nguyễn" userId="2bb69f501827e366" providerId="LiveId" clId="{22BFDA47-7240-4554-90BE-694CBBCF1B4C}" dt="2021-11-22T03:50:16.876" v="610" actId="14100"/>
          <ac:spMkLst>
            <pc:docMk/>
            <pc:sldMk cId="796825948" sldId="271"/>
            <ac:spMk id="2" creationId="{14627029-1247-4BBE-857E-404304F2CC06}"/>
          </ac:spMkLst>
        </pc:spChg>
        <pc:spChg chg="add mod">
          <ac:chgData name="Công Nguyễn" userId="2bb69f501827e366" providerId="LiveId" clId="{22BFDA47-7240-4554-90BE-694CBBCF1B4C}" dt="2021-11-22T04:38:12.748" v="1313" actId="1035"/>
          <ac:spMkLst>
            <pc:docMk/>
            <pc:sldMk cId="796825948" sldId="271"/>
            <ac:spMk id="3" creationId="{CE7B8C53-BD01-4193-801A-C191AE6AC3AA}"/>
          </ac:spMkLst>
        </pc:spChg>
        <pc:spChg chg="add mod">
          <ac:chgData name="Công Nguyễn" userId="2bb69f501827e366" providerId="LiveId" clId="{22BFDA47-7240-4554-90BE-694CBBCF1B4C}" dt="2021-11-22T04:38:12.748" v="1313" actId="1035"/>
          <ac:spMkLst>
            <pc:docMk/>
            <pc:sldMk cId="796825948" sldId="271"/>
            <ac:spMk id="4" creationId="{B4B19606-0D7D-411F-A730-C13A42C02CB0}"/>
          </ac:spMkLst>
        </pc:spChg>
        <pc:spChg chg="add mod">
          <ac:chgData name="Công Nguyễn" userId="2bb69f501827e366" providerId="LiveId" clId="{22BFDA47-7240-4554-90BE-694CBBCF1B4C}" dt="2021-11-22T03:58:55.107" v="746" actId="164"/>
          <ac:spMkLst>
            <pc:docMk/>
            <pc:sldMk cId="796825948" sldId="271"/>
            <ac:spMk id="5" creationId="{29E7ED1C-2F81-4EDE-ABDB-8020AF513EFB}"/>
          </ac:spMkLst>
        </pc:spChg>
        <pc:spChg chg="add mod">
          <ac:chgData name="Công Nguyễn" userId="2bb69f501827e366" providerId="LiveId" clId="{22BFDA47-7240-4554-90BE-694CBBCF1B4C}" dt="2021-11-22T03:58:55.107" v="746" actId="164"/>
          <ac:spMkLst>
            <pc:docMk/>
            <pc:sldMk cId="796825948" sldId="271"/>
            <ac:spMk id="6" creationId="{111DF882-439E-40E5-B447-8A33836D8335}"/>
          </ac:spMkLst>
        </pc:spChg>
        <pc:spChg chg="add mod">
          <ac:chgData name="Công Nguyễn" userId="2bb69f501827e366" providerId="LiveId" clId="{22BFDA47-7240-4554-90BE-694CBBCF1B4C}" dt="2021-11-22T03:58:55.107" v="746" actId="164"/>
          <ac:spMkLst>
            <pc:docMk/>
            <pc:sldMk cId="796825948" sldId="271"/>
            <ac:spMk id="7" creationId="{D86494D6-5A93-47A9-80FB-AF4E8D1816A2}"/>
          </ac:spMkLst>
        </pc:spChg>
        <pc:spChg chg="add mod">
          <ac:chgData name="Công Nguyễn" userId="2bb69f501827e366" providerId="LiveId" clId="{22BFDA47-7240-4554-90BE-694CBBCF1B4C}" dt="2021-11-22T03:58:55.107" v="746" actId="164"/>
          <ac:spMkLst>
            <pc:docMk/>
            <pc:sldMk cId="796825948" sldId="271"/>
            <ac:spMk id="8" creationId="{38C8B295-0AE4-4EDB-9034-BBDB31D6B2F1}"/>
          </ac:spMkLst>
        </pc:spChg>
        <pc:spChg chg="add mod">
          <ac:chgData name="Công Nguyễn" userId="2bb69f501827e366" providerId="LiveId" clId="{22BFDA47-7240-4554-90BE-694CBBCF1B4C}" dt="2021-11-22T03:59:16.239" v="747" actId="14100"/>
          <ac:spMkLst>
            <pc:docMk/>
            <pc:sldMk cId="796825948" sldId="271"/>
            <ac:spMk id="9" creationId="{8AEED77B-E253-4478-A7BF-C726E2474499}"/>
          </ac:spMkLst>
        </pc:spChg>
        <pc:spChg chg="add del">
          <ac:chgData name="Công Nguyễn" userId="2bb69f501827e366" providerId="LiveId" clId="{22BFDA47-7240-4554-90BE-694CBBCF1B4C}" dt="2021-11-22T03:59:43.768" v="750" actId="478"/>
          <ac:spMkLst>
            <pc:docMk/>
            <pc:sldMk cId="796825948" sldId="271"/>
            <ac:spMk id="11" creationId="{B4E65117-B487-4713-967F-0FA013C210EC}"/>
          </ac:spMkLst>
        </pc:spChg>
        <pc:spChg chg="add mod">
          <ac:chgData name="Công Nguyễn" userId="2bb69f501827e366" providerId="LiveId" clId="{22BFDA47-7240-4554-90BE-694CBBCF1B4C}" dt="2021-11-22T04:02:06.781" v="770" actId="164"/>
          <ac:spMkLst>
            <pc:docMk/>
            <pc:sldMk cId="796825948" sldId="271"/>
            <ac:spMk id="12" creationId="{B0049178-A83D-4185-9CCC-FD001E4833D7}"/>
          </ac:spMkLst>
        </pc:spChg>
        <pc:spChg chg="add mod">
          <ac:chgData name="Công Nguyễn" userId="2bb69f501827e366" providerId="LiveId" clId="{22BFDA47-7240-4554-90BE-694CBBCF1B4C}" dt="2021-11-22T04:02:06.781" v="770" actId="164"/>
          <ac:spMkLst>
            <pc:docMk/>
            <pc:sldMk cId="796825948" sldId="271"/>
            <ac:spMk id="13" creationId="{0D48F689-93EE-43AB-A4FD-FB033D61FC5A}"/>
          </ac:spMkLst>
        </pc:spChg>
        <pc:spChg chg="add mod">
          <ac:chgData name="Công Nguyễn" userId="2bb69f501827e366" providerId="LiveId" clId="{22BFDA47-7240-4554-90BE-694CBBCF1B4C}" dt="2021-11-22T04:02:06.781" v="770" actId="164"/>
          <ac:spMkLst>
            <pc:docMk/>
            <pc:sldMk cId="796825948" sldId="271"/>
            <ac:spMk id="14" creationId="{DEB3AA5D-2C28-45E8-A7D8-8D0A5813E309}"/>
          </ac:spMkLst>
        </pc:spChg>
        <pc:spChg chg="add mod">
          <ac:chgData name="Công Nguyễn" userId="2bb69f501827e366" providerId="LiveId" clId="{22BFDA47-7240-4554-90BE-694CBBCF1B4C}" dt="2021-11-22T04:02:06.781" v="770" actId="164"/>
          <ac:spMkLst>
            <pc:docMk/>
            <pc:sldMk cId="796825948" sldId="271"/>
            <ac:spMk id="15" creationId="{911F83A1-94A2-4435-BE4D-9C25152F8519}"/>
          </ac:spMkLst>
        </pc:spChg>
        <pc:spChg chg="add mod">
          <ac:chgData name="Công Nguyễn" userId="2bb69f501827e366" providerId="LiveId" clId="{22BFDA47-7240-4554-90BE-694CBBCF1B4C}" dt="2021-11-22T04:02:06.781" v="770" actId="164"/>
          <ac:spMkLst>
            <pc:docMk/>
            <pc:sldMk cId="796825948" sldId="271"/>
            <ac:spMk id="16" creationId="{EAD3B483-7C3E-4733-AEC5-EF4741B33E7D}"/>
          </ac:spMkLst>
        </pc:spChg>
        <pc:spChg chg="add mod">
          <ac:chgData name="Công Nguyễn" userId="2bb69f501827e366" providerId="LiveId" clId="{22BFDA47-7240-4554-90BE-694CBBCF1B4C}" dt="2021-11-22T04:02:06.781" v="770" actId="164"/>
          <ac:spMkLst>
            <pc:docMk/>
            <pc:sldMk cId="796825948" sldId="271"/>
            <ac:spMk id="17" creationId="{9E209B94-E7DB-4680-B991-039AD4DABC46}"/>
          </ac:spMkLst>
        </pc:spChg>
        <pc:spChg chg="add mod">
          <ac:chgData name="Công Nguyễn" userId="2bb69f501827e366" providerId="LiveId" clId="{22BFDA47-7240-4554-90BE-694CBBCF1B4C}" dt="2021-11-22T04:02:06.781" v="770" actId="164"/>
          <ac:spMkLst>
            <pc:docMk/>
            <pc:sldMk cId="796825948" sldId="271"/>
            <ac:spMk id="18" creationId="{6B47294D-140A-4126-8F16-440829869042}"/>
          </ac:spMkLst>
        </pc:spChg>
        <pc:spChg chg="add mod">
          <ac:chgData name="Công Nguyễn" userId="2bb69f501827e366" providerId="LiveId" clId="{22BFDA47-7240-4554-90BE-694CBBCF1B4C}" dt="2021-11-22T04:02:06.781" v="770" actId="164"/>
          <ac:spMkLst>
            <pc:docMk/>
            <pc:sldMk cId="796825948" sldId="271"/>
            <ac:spMk id="19" creationId="{FD3542B1-2120-4526-A63E-B95F1213861D}"/>
          </ac:spMkLst>
        </pc:spChg>
        <pc:spChg chg="add mod">
          <ac:chgData name="Công Nguyễn" userId="2bb69f501827e366" providerId="LiveId" clId="{22BFDA47-7240-4554-90BE-694CBBCF1B4C}" dt="2021-11-22T04:02:06.781" v="770" actId="164"/>
          <ac:spMkLst>
            <pc:docMk/>
            <pc:sldMk cId="796825948" sldId="271"/>
            <ac:spMk id="20" creationId="{1EF693C4-4EDF-4E69-AA09-516284C90D3C}"/>
          </ac:spMkLst>
        </pc:spChg>
        <pc:spChg chg="add mod">
          <ac:chgData name="Công Nguyễn" userId="2bb69f501827e366" providerId="LiveId" clId="{22BFDA47-7240-4554-90BE-694CBBCF1B4C}" dt="2021-11-22T04:02:06.781" v="770" actId="164"/>
          <ac:spMkLst>
            <pc:docMk/>
            <pc:sldMk cId="796825948" sldId="271"/>
            <ac:spMk id="21" creationId="{597E4BFF-4C22-4E14-B638-9563F63B8048}"/>
          </ac:spMkLst>
        </pc:spChg>
        <pc:spChg chg="add mod">
          <ac:chgData name="Công Nguyễn" userId="2bb69f501827e366" providerId="LiveId" clId="{22BFDA47-7240-4554-90BE-694CBBCF1B4C}" dt="2021-11-22T04:02:06.781" v="770" actId="164"/>
          <ac:spMkLst>
            <pc:docMk/>
            <pc:sldMk cId="796825948" sldId="271"/>
            <ac:spMk id="22" creationId="{2840A55A-3BB8-46BF-9127-10C6F4A62A89}"/>
          </ac:spMkLst>
        </pc:spChg>
        <pc:spChg chg="add mod">
          <ac:chgData name="Công Nguyễn" userId="2bb69f501827e366" providerId="LiveId" clId="{22BFDA47-7240-4554-90BE-694CBBCF1B4C}" dt="2021-11-22T04:02:06.781" v="770" actId="164"/>
          <ac:spMkLst>
            <pc:docMk/>
            <pc:sldMk cId="796825948" sldId="271"/>
            <ac:spMk id="23" creationId="{00D7E6F8-B0A5-4679-92DA-1D41C5E14285}"/>
          </ac:spMkLst>
        </pc:spChg>
        <pc:spChg chg="add mod">
          <ac:chgData name="Công Nguyễn" userId="2bb69f501827e366" providerId="LiveId" clId="{22BFDA47-7240-4554-90BE-694CBBCF1B4C}" dt="2021-11-22T04:02:06.781" v="770" actId="164"/>
          <ac:spMkLst>
            <pc:docMk/>
            <pc:sldMk cId="796825948" sldId="271"/>
            <ac:spMk id="24" creationId="{B107302A-F75B-4F29-A30F-0F87C2D7299D}"/>
          </ac:spMkLst>
        </pc:spChg>
        <pc:spChg chg="add mod">
          <ac:chgData name="Công Nguyễn" userId="2bb69f501827e366" providerId="LiveId" clId="{22BFDA47-7240-4554-90BE-694CBBCF1B4C}" dt="2021-11-22T04:02:06.781" v="770" actId="164"/>
          <ac:spMkLst>
            <pc:docMk/>
            <pc:sldMk cId="796825948" sldId="271"/>
            <ac:spMk id="25" creationId="{A09B7B95-2370-461C-84CC-D5C82A583309}"/>
          </ac:spMkLst>
        </pc:spChg>
        <pc:spChg chg="add del mod">
          <ac:chgData name="Công Nguyễn" userId="2bb69f501827e366" providerId="LiveId" clId="{22BFDA47-7240-4554-90BE-694CBBCF1B4C}" dt="2021-11-22T04:07:42.178" v="786" actId="478"/>
          <ac:spMkLst>
            <pc:docMk/>
            <pc:sldMk cId="796825948" sldId="271"/>
            <ac:spMk id="29" creationId="{152E27D0-37B6-42A0-8B7B-94D3446FC9E4}"/>
          </ac:spMkLst>
        </pc:spChg>
        <pc:spChg chg="add mod">
          <ac:chgData name="Công Nguyễn" userId="2bb69f501827e366" providerId="LiveId" clId="{22BFDA47-7240-4554-90BE-694CBBCF1B4C}" dt="2021-11-22T04:40:39.993" v="1358" actId="164"/>
          <ac:spMkLst>
            <pc:docMk/>
            <pc:sldMk cId="796825948" sldId="271"/>
            <ac:spMk id="46" creationId="{DE1EB527-ADDB-4F77-A619-36D7925E6A3A}"/>
          </ac:spMkLst>
        </pc:spChg>
        <pc:spChg chg="add mod">
          <ac:chgData name="Công Nguyễn" userId="2bb69f501827e366" providerId="LiveId" clId="{22BFDA47-7240-4554-90BE-694CBBCF1B4C}" dt="2021-11-22T04:40:39.993" v="1358" actId="164"/>
          <ac:spMkLst>
            <pc:docMk/>
            <pc:sldMk cId="796825948" sldId="271"/>
            <ac:spMk id="47" creationId="{18987885-E331-4E80-A8C1-BA51469850C1}"/>
          </ac:spMkLst>
        </pc:spChg>
        <pc:spChg chg="add mod">
          <ac:chgData name="Công Nguyễn" userId="2bb69f501827e366" providerId="LiveId" clId="{22BFDA47-7240-4554-90BE-694CBBCF1B4C}" dt="2021-11-22T04:40:44.102" v="1359" actId="164"/>
          <ac:spMkLst>
            <pc:docMk/>
            <pc:sldMk cId="796825948" sldId="271"/>
            <ac:spMk id="48" creationId="{150849E7-CCF8-4E8C-ACFE-AEB588B05812}"/>
          </ac:spMkLst>
        </pc:spChg>
        <pc:spChg chg="add mod">
          <ac:chgData name="Công Nguyễn" userId="2bb69f501827e366" providerId="LiveId" clId="{22BFDA47-7240-4554-90BE-694CBBCF1B4C}" dt="2021-11-22T04:40:44.102" v="1359" actId="164"/>
          <ac:spMkLst>
            <pc:docMk/>
            <pc:sldMk cId="796825948" sldId="271"/>
            <ac:spMk id="49" creationId="{D4EFEE6E-396D-48C8-A6CE-0DC33EE1CC4C}"/>
          </ac:spMkLst>
        </pc:spChg>
        <pc:spChg chg="add mod">
          <ac:chgData name="Công Nguyễn" userId="2bb69f501827e366" providerId="LiveId" clId="{22BFDA47-7240-4554-90BE-694CBBCF1B4C}" dt="2021-11-22T04:40:47.861" v="1360" actId="164"/>
          <ac:spMkLst>
            <pc:docMk/>
            <pc:sldMk cId="796825948" sldId="271"/>
            <ac:spMk id="50" creationId="{1BF3E5E4-A964-4FBE-B0C0-28E5D523576E}"/>
          </ac:spMkLst>
        </pc:spChg>
        <pc:spChg chg="add mod">
          <ac:chgData name="Công Nguyễn" userId="2bb69f501827e366" providerId="LiveId" clId="{22BFDA47-7240-4554-90BE-694CBBCF1B4C}" dt="2021-11-22T04:40:47.861" v="1360" actId="164"/>
          <ac:spMkLst>
            <pc:docMk/>
            <pc:sldMk cId="796825948" sldId="271"/>
            <ac:spMk id="51" creationId="{AD7A90D4-D74F-43CD-8DD8-38AB99090382}"/>
          </ac:spMkLst>
        </pc:spChg>
        <pc:spChg chg="add mod">
          <ac:chgData name="Công Nguyễn" userId="2bb69f501827e366" providerId="LiveId" clId="{22BFDA47-7240-4554-90BE-694CBBCF1B4C}" dt="2021-11-22T04:40:52.140" v="1361" actId="164"/>
          <ac:spMkLst>
            <pc:docMk/>
            <pc:sldMk cId="796825948" sldId="271"/>
            <ac:spMk id="52" creationId="{BD2C8294-5016-4226-B6AA-AAA507EE7835}"/>
          </ac:spMkLst>
        </pc:spChg>
        <pc:spChg chg="add mod">
          <ac:chgData name="Công Nguyễn" userId="2bb69f501827e366" providerId="LiveId" clId="{22BFDA47-7240-4554-90BE-694CBBCF1B4C}" dt="2021-11-22T04:40:52.140" v="1361" actId="164"/>
          <ac:spMkLst>
            <pc:docMk/>
            <pc:sldMk cId="796825948" sldId="271"/>
            <ac:spMk id="53" creationId="{30CC61D9-816C-492C-8C23-B0852648CF35}"/>
          </ac:spMkLst>
        </pc:spChg>
        <pc:spChg chg="add mod">
          <ac:chgData name="Công Nguyễn" userId="2bb69f501827e366" providerId="LiveId" clId="{22BFDA47-7240-4554-90BE-694CBBCF1B4C}" dt="2021-11-22T04:40:59.368" v="1362" actId="164"/>
          <ac:spMkLst>
            <pc:docMk/>
            <pc:sldMk cId="796825948" sldId="271"/>
            <ac:spMk id="54" creationId="{6831A123-2340-4023-BFC8-D8C4393B2601}"/>
          </ac:spMkLst>
        </pc:spChg>
        <pc:spChg chg="add mod">
          <ac:chgData name="Công Nguyễn" userId="2bb69f501827e366" providerId="LiveId" clId="{22BFDA47-7240-4554-90BE-694CBBCF1B4C}" dt="2021-11-22T04:40:59.368" v="1362" actId="164"/>
          <ac:spMkLst>
            <pc:docMk/>
            <pc:sldMk cId="796825948" sldId="271"/>
            <ac:spMk id="55" creationId="{5610C97D-67A1-4FFF-A8A8-596AE8EED39F}"/>
          </ac:spMkLst>
        </pc:spChg>
        <pc:spChg chg="add mod">
          <ac:chgData name="Công Nguyễn" userId="2bb69f501827e366" providerId="LiveId" clId="{22BFDA47-7240-4554-90BE-694CBBCF1B4C}" dt="2021-11-22T04:41:02.950" v="1363" actId="164"/>
          <ac:spMkLst>
            <pc:docMk/>
            <pc:sldMk cId="796825948" sldId="271"/>
            <ac:spMk id="56" creationId="{EFD8C031-4C67-40B0-91B4-F429272123CE}"/>
          </ac:spMkLst>
        </pc:spChg>
        <pc:spChg chg="add mod">
          <ac:chgData name="Công Nguyễn" userId="2bb69f501827e366" providerId="LiveId" clId="{22BFDA47-7240-4554-90BE-694CBBCF1B4C}" dt="2021-11-22T04:41:02.950" v="1363" actId="164"/>
          <ac:spMkLst>
            <pc:docMk/>
            <pc:sldMk cId="796825948" sldId="271"/>
            <ac:spMk id="57" creationId="{822BB9D7-26D1-47A5-AAD4-D49931A8F932}"/>
          </ac:spMkLst>
        </pc:spChg>
        <pc:spChg chg="add mod">
          <ac:chgData name="Công Nguyễn" userId="2bb69f501827e366" providerId="LiveId" clId="{22BFDA47-7240-4554-90BE-694CBBCF1B4C}" dt="2021-11-22T04:41:07.504" v="1364" actId="164"/>
          <ac:spMkLst>
            <pc:docMk/>
            <pc:sldMk cId="796825948" sldId="271"/>
            <ac:spMk id="58" creationId="{A1FFF849-83D2-4AC9-9EE6-9D57176C6B54}"/>
          </ac:spMkLst>
        </pc:spChg>
        <pc:spChg chg="add mod">
          <ac:chgData name="Công Nguyễn" userId="2bb69f501827e366" providerId="LiveId" clId="{22BFDA47-7240-4554-90BE-694CBBCF1B4C}" dt="2021-11-22T04:41:07.504" v="1364" actId="164"/>
          <ac:spMkLst>
            <pc:docMk/>
            <pc:sldMk cId="796825948" sldId="271"/>
            <ac:spMk id="59" creationId="{CF8CA690-FFB3-4558-8E16-C21CF4CEF75A}"/>
          </ac:spMkLst>
        </pc:spChg>
        <pc:grpChg chg="add mod">
          <ac:chgData name="Công Nguyễn" userId="2bb69f501827e366" providerId="LiveId" clId="{22BFDA47-7240-4554-90BE-694CBBCF1B4C}" dt="2021-11-22T04:02:06.781" v="770" actId="164"/>
          <ac:grpSpMkLst>
            <pc:docMk/>
            <pc:sldMk cId="796825948" sldId="271"/>
            <ac:grpSpMk id="10" creationId="{1B32EA0A-0D5B-40A6-A4B5-299BE19F626C}"/>
          </ac:grpSpMkLst>
        </pc:grpChg>
        <pc:grpChg chg="add mod">
          <ac:chgData name="Công Nguyễn" userId="2bb69f501827e366" providerId="LiveId" clId="{22BFDA47-7240-4554-90BE-694CBBCF1B4C}" dt="2021-11-22T04:34:01.906" v="1233" actId="1076"/>
          <ac:grpSpMkLst>
            <pc:docMk/>
            <pc:sldMk cId="796825948" sldId="271"/>
            <ac:grpSpMk id="26" creationId="{983991A5-DE3F-4A45-BD28-6A4D8A21F889}"/>
          </ac:grpSpMkLst>
        </pc:grpChg>
        <pc:grpChg chg="add mod">
          <ac:chgData name="Công Nguyễn" userId="2bb69f501827e366" providerId="LiveId" clId="{22BFDA47-7240-4554-90BE-694CBBCF1B4C}" dt="2021-11-22T04:40:39.993" v="1358" actId="164"/>
          <ac:grpSpMkLst>
            <pc:docMk/>
            <pc:sldMk cId="796825948" sldId="271"/>
            <ac:grpSpMk id="60" creationId="{FABC5E27-114A-46DA-B442-54D49D15B016}"/>
          </ac:grpSpMkLst>
        </pc:grpChg>
        <pc:grpChg chg="add mod">
          <ac:chgData name="Công Nguyễn" userId="2bb69f501827e366" providerId="LiveId" clId="{22BFDA47-7240-4554-90BE-694CBBCF1B4C}" dt="2021-11-22T04:40:44.102" v="1359" actId="164"/>
          <ac:grpSpMkLst>
            <pc:docMk/>
            <pc:sldMk cId="796825948" sldId="271"/>
            <ac:grpSpMk id="61" creationId="{72725B77-EACB-4824-A31C-1DD560FB9432}"/>
          </ac:grpSpMkLst>
        </pc:grpChg>
        <pc:grpChg chg="add mod">
          <ac:chgData name="Công Nguyễn" userId="2bb69f501827e366" providerId="LiveId" clId="{22BFDA47-7240-4554-90BE-694CBBCF1B4C}" dt="2021-11-22T04:40:47.861" v="1360" actId="164"/>
          <ac:grpSpMkLst>
            <pc:docMk/>
            <pc:sldMk cId="796825948" sldId="271"/>
            <ac:grpSpMk id="62" creationId="{041E785C-6D93-4792-A54A-8D5CDEEA56D0}"/>
          </ac:grpSpMkLst>
        </pc:grpChg>
        <pc:grpChg chg="add mod">
          <ac:chgData name="Công Nguyễn" userId="2bb69f501827e366" providerId="LiveId" clId="{22BFDA47-7240-4554-90BE-694CBBCF1B4C}" dt="2021-11-22T04:40:52.140" v="1361" actId="164"/>
          <ac:grpSpMkLst>
            <pc:docMk/>
            <pc:sldMk cId="796825948" sldId="271"/>
            <ac:grpSpMk id="63" creationId="{0D4ECEDD-744C-4623-B8B2-C664A2998FA0}"/>
          </ac:grpSpMkLst>
        </pc:grpChg>
        <pc:grpChg chg="add mod">
          <ac:chgData name="Công Nguyễn" userId="2bb69f501827e366" providerId="LiveId" clId="{22BFDA47-7240-4554-90BE-694CBBCF1B4C}" dt="2021-11-22T04:40:59.368" v="1362" actId="164"/>
          <ac:grpSpMkLst>
            <pc:docMk/>
            <pc:sldMk cId="796825948" sldId="271"/>
            <ac:grpSpMk id="64" creationId="{66FDF0AC-E511-46E8-95AB-A2F91ADF2494}"/>
          </ac:grpSpMkLst>
        </pc:grpChg>
        <pc:grpChg chg="add mod">
          <ac:chgData name="Công Nguyễn" userId="2bb69f501827e366" providerId="LiveId" clId="{22BFDA47-7240-4554-90BE-694CBBCF1B4C}" dt="2021-11-22T04:41:02.950" v="1363" actId="164"/>
          <ac:grpSpMkLst>
            <pc:docMk/>
            <pc:sldMk cId="796825948" sldId="271"/>
            <ac:grpSpMk id="65" creationId="{C931EC61-AB78-4E66-AB13-989FB3A90C62}"/>
          </ac:grpSpMkLst>
        </pc:grpChg>
        <pc:grpChg chg="add mod">
          <ac:chgData name="Công Nguyễn" userId="2bb69f501827e366" providerId="LiveId" clId="{22BFDA47-7240-4554-90BE-694CBBCF1B4C}" dt="2021-11-22T04:41:07.504" v="1364" actId="164"/>
          <ac:grpSpMkLst>
            <pc:docMk/>
            <pc:sldMk cId="796825948" sldId="271"/>
            <ac:grpSpMk id="66" creationId="{A2F41746-8A08-45BA-B6F6-349FD417773C}"/>
          </ac:grpSpMkLst>
        </pc:grpChg>
        <pc:graphicFrameChg chg="add mod modGraphic">
          <ac:chgData name="Công Nguyễn" userId="2bb69f501827e366" providerId="LiveId" clId="{22BFDA47-7240-4554-90BE-694CBBCF1B4C}" dt="2021-11-22T04:40:39.993" v="1358" actId="164"/>
          <ac:graphicFrameMkLst>
            <pc:docMk/>
            <pc:sldMk cId="796825948" sldId="271"/>
            <ac:graphicFrameMk id="31" creationId="{F2226252-4BCC-4ECE-A413-E6A2D04DF6FF}"/>
          </ac:graphicFrameMkLst>
        </pc:graphicFrameChg>
        <pc:graphicFrameChg chg="add mod modGraphic">
          <ac:chgData name="Công Nguyễn" userId="2bb69f501827e366" providerId="LiveId" clId="{22BFDA47-7240-4554-90BE-694CBBCF1B4C}" dt="2021-11-22T04:40:44.102" v="1359" actId="164"/>
          <ac:graphicFrameMkLst>
            <pc:docMk/>
            <pc:sldMk cId="796825948" sldId="271"/>
            <ac:graphicFrameMk id="33" creationId="{4735DFA6-E018-4436-B529-474F347DA693}"/>
          </ac:graphicFrameMkLst>
        </pc:graphicFrameChg>
        <pc:graphicFrameChg chg="add mod modGraphic">
          <ac:chgData name="Công Nguyễn" userId="2bb69f501827e366" providerId="LiveId" clId="{22BFDA47-7240-4554-90BE-694CBBCF1B4C}" dt="2021-11-22T04:40:47.861" v="1360" actId="164"/>
          <ac:graphicFrameMkLst>
            <pc:docMk/>
            <pc:sldMk cId="796825948" sldId="271"/>
            <ac:graphicFrameMk id="35" creationId="{6E77717E-642C-4E9A-A446-58A03F930F37}"/>
          </ac:graphicFrameMkLst>
        </pc:graphicFrameChg>
        <pc:graphicFrameChg chg="add mod modGraphic">
          <ac:chgData name="Công Nguyễn" userId="2bb69f501827e366" providerId="LiveId" clId="{22BFDA47-7240-4554-90BE-694CBBCF1B4C}" dt="2021-11-22T04:40:52.140" v="1361" actId="164"/>
          <ac:graphicFrameMkLst>
            <pc:docMk/>
            <pc:sldMk cId="796825948" sldId="271"/>
            <ac:graphicFrameMk id="37" creationId="{BDC4A2D4-2D81-4361-9AF0-0A42A73029F0}"/>
          </ac:graphicFrameMkLst>
        </pc:graphicFrameChg>
        <pc:graphicFrameChg chg="add mod modGraphic">
          <ac:chgData name="Công Nguyễn" userId="2bb69f501827e366" providerId="LiveId" clId="{22BFDA47-7240-4554-90BE-694CBBCF1B4C}" dt="2021-11-22T04:40:59.368" v="1362" actId="164"/>
          <ac:graphicFrameMkLst>
            <pc:docMk/>
            <pc:sldMk cId="796825948" sldId="271"/>
            <ac:graphicFrameMk id="39" creationId="{3AC0838B-5056-40E5-81B8-E0A0AD4DBB1D}"/>
          </ac:graphicFrameMkLst>
        </pc:graphicFrameChg>
        <pc:graphicFrameChg chg="add mod modGraphic">
          <ac:chgData name="Công Nguyễn" userId="2bb69f501827e366" providerId="LiveId" clId="{22BFDA47-7240-4554-90BE-694CBBCF1B4C}" dt="2021-11-22T04:41:02.950" v="1363" actId="164"/>
          <ac:graphicFrameMkLst>
            <pc:docMk/>
            <pc:sldMk cId="796825948" sldId="271"/>
            <ac:graphicFrameMk id="41" creationId="{B2919F85-0DBA-4B52-943A-4F10A637A1AC}"/>
          </ac:graphicFrameMkLst>
        </pc:graphicFrameChg>
        <pc:graphicFrameChg chg="add del modGraphic">
          <ac:chgData name="Công Nguyễn" userId="2bb69f501827e366" providerId="LiveId" clId="{22BFDA47-7240-4554-90BE-694CBBCF1B4C}" dt="2021-11-22T04:28:08.597" v="1187" actId="478"/>
          <ac:graphicFrameMkLst>
            <pc:docMk/>
            <pc:sldMk cId="796825948" sldId="271"/>
            <ac:graphicFrameMk id="43" creationId="{4012766D-1CE8-48B8-8341-BF6BEFAE994C}"/>
          </ac:graphicFrameMkLst>
        </pc:graphicFrameChg>
        <pc:graphicFrameChg chg="add mod modGraphic">
          <ac:chgData name="Công Nguyễn" userId="2bb69f501827e366" providerId="LiveId" clId="{22BFDA47-7240-4554-90BE-694CBBCF1B4C}" dt="2021-11-22T04:41:11.273" v="1365" actId="27116"/>
          <ac:graphicFrameMkLst>
            <pc:docMk/>
            <pc:sldMk cId="796825948" sldId="271"/>
            <ac:graphicFrameMk id="45" creationId="{9F936EA9-5CC6-4C7F-A1C7-10A9E4986A5F}"/>
          </ac:graphicFrameMkLst>
        </pc:graphicFrameChg>
        <pc:picChg chg="add mod">
          <ac:chgData name="Công Nguyễn" userId="2bb69f501827e366" providerId="LiveId" clId="{22BFDA47-7240-4554-90BE-694CBBCF1B4C}" dt="2021-11-22T04:02:40.585" v="780" actId="1076"/>
          <ac:picMkLst>
            <pc:docMk/>
            <pc:sldMk cId="796825948" sldId="271"/>
            <ac:picMk id="27" creationId="{77C94593-33D7-40FD-A6F8-BB733AADBDC1}"/>
          </ac:picMkLst>
        </pc:picChg>
        <pc:picChg chg="add mod">
          <ac:chgData name="Công Nguyễn" userId="2bb69f501827e366" providerId="LiveId" clId="{22BFDA47-7240-4554-90BE-694CBBCF1B4C}" dt="2021-11-22T04:38:43.297" v="1330" actId="14100"/>
          <ac:picMkLst>
            <pc:docMk/>
            <pc:sldMk cId="796825948" sldId="271"/>
            <ac:picMk id="28" creationId="{E6C157D9-1B7E-4D0F-934B-2A72796D58CD}"/>
          </ac:picMkLst>
        </pc:picChg>
      </pc:sldChg>
      <pc:sldChg chg="addSp delSp modSp new mod setBg">
        <pc:chgData name="Công Nguyễn" userId="2bb69f501827e366" providerId="LiveId" clId="{22BFDA47-7240-4554-90BE-694CBBCF1B4C}" dt="2021-11-22T04:11:42.875" v="856" actId="1076"/>
        <pc:sldMkLst>
          <pc:docMk/>
          <pc:sldMk cId="3349781264" sldId="272"/>
        </pc:sldMkLst>
        <pc:spChg chg="add mod">
          <ac:chgData name="Công Nguyễn" userId="2bb69f501827e366" providerId="LiveId" clId="{22BFDA47-7240-4554-90BE-694CBBCF1B4C}" dt="2021-11-22T04:08:14.813" v="804"/>
          <ac:spMkLst>
            <pc:docMk/>
            <pc:sldMk cId="3349781264" sldId="272"/>
            <ac:spMk id="2" creationId="{DB639212-94FD-49E9-87E9-92FC92D000CE}"/>
          </ac:spMkLst>
        </pc:spChg>
        <pc:spChg chg="add mod modCrop">
          <ac:chgData name="Công Nguyễn" userId="2bb69f501827e366" providerId="LiveId" clId="{22BFDA47-7240-4554-90BE-694CBBCF1B4C}" dt="2021-11-22T04:10:44.487" v="825" actId="18654"/>
          <ac:spMkLst>
            <pc:docMk/>
            <pc:sldMk cId="3349781264" sldId="272"/>
            <ac:spMk id="3" creationId="{31993341-F0C5-4124-A255-C8A4A8BB8020}"/>
          </ac:spMkLst>
        </pc:spChg>
        <pc:spChg chg="add del mod">
          <ac:chgData name="Công Nguyễn" userId="2bb69f501827e366" providerId="LiveId" clId="{22BFDA47-7240-4554-90BE-694CBBCF1B4C}" dt="2021-11-22T04:09:24.711" v="812"/>
          <ac:spMkLst>
            <pc:docMk/>
            <pc:sldMk cId="3349781264" sldId="272"/>
            <ac:spMk id="4" creationId="{BB93AF2A-0861-4DE9-854B-DAE962B71C11}"/>
          </ac:spMkLst>
        </pc:spChg>
        <pc:spChg chg="add mod">
          <ac:chgData name="Công Nguyễn" userId="2bb69f501827e366" providerId="LiveId" clId="{22BFDA47-7240-4554-90BE-694CBBCF1B4C}" dt="2021-11-22T04:11:08.150" v="841" actId="20577"/>
          <ac:spMkLst>
            <pc:docMk/>
            <pc:sldMk cId="3349781264" sldId="272"/>
            <ac:spMk id="7" creationId="{3DE62F6C-EB6D-43DD-AE6D-A00D61D40DB9}"/>
          </ac:spMkLst>
        </pc:spChg>
        <pc:spChg chg="add mod">
          <ac:chgData name="Công Nguyễn" userId="2bb69f501827e366" providerId="LiveId" clId="{22BFDA47-7240-4554-90BE-694CBBCF1B4C}" dt="2021-11-22T04:11:40.585" v="855" actId="1076"/>
          <ac:spMkLst>
            <pc:docMk/>
            <pc:sldMk cId="3349781264" sldId="272"/>
            <ac:spMk id="8" creationId="{BCD2F58F-15FC-4210-AC6C-58A70AC28A94}"/>
          </ac:spMkLst>
        </pc:spChg>
        <pc:spChg chg="add mod">
          <ac:chgData name="Công Nguyễn" userId="2bb69f501827e366" providerId="LiveId" clId="{22BFDA47-7240-4554-90BE-694CBBCF1B4C}" dt="2021-11-22T04:11:42.875" v="856" actId="1076"/>
          <ac:spMkLst>
            <pc:docMk/>
            <pc:sldMk cId="3349781264" sldId="272"/>
            <ac:spMk id="9" creationId="{643B2B8D-E8BC-4CC4-A841-A416832EBCFF}"/>
          </ac:spMkLst>
        </pc:spChg>
        <pc:picChg chg="add mod">
          <ac:chgData name="Công Nguyễn" userId="2bb69f501827e366" providerId="LiveId" clId="{22BFDA47-7240-4554-90BE-694CBBCF1B4C}" dt="2021-11-22T04:11:38.743" v="854" actId="1076"/>
          <ac:picMkLst>
            <pc:docMk/>
            <pc:sldMk cId="3349781264" sldId="272"/>
            <ac:picMk id="5" creationId="{7483950B-78A0-4FF5-88C6-DC22A5B2C086}"/>
          </ac:picMkLst>
        </pc:picChg>
        <pc:picChg chg="add mod">
          <ac:chgData name="Công Nguyễn" userId="2bb69f501827e366" providerId="LiveId" clId="{22BFDA47-7240-4554-90BE-694CBBCF1B4C}" dt="2021-11-22T04:10:55.107" v="830" actId="1076"/>
          <ac:picMkLst>
            <pc:docMk/>
            <pc:sldMk cId="3349781264" sldId="272"/>
            <ac:picMk id="6" creationId="{31CA7C33-B387-446C-89E7-54C283C0A9EF}"/>
          </ac:picMkLst>
        </pc:picChg>
      </pc:sldChg>
      <pc:sldChg chg="addSp modSp add mod">
        <pc:chgData name="Công Nguyễn" userId="2bb69f501827e366" providerId="LiveId" clId="{22BFDA47-7240-4554-90BE-694CBBCF1B4C}" dt="2021-11-22T04:17:51.032" v="890" actId="1076"/>
        <pc:sldMkLst>
          <pc:docMk/>
          <pc:sldMk cId="715607464" sldId="273"/>
        </pc:sldMkLst>
        <pc:spChg chg="mod modCrop">
          <ac:chgData name="Công Nguyễn" userId="2bb69f501827e366" providerId="LiveId" clId="{22BFDA47-7240-4554-90BE-694CBBCF1B4C}" dt="2021-11-22T04:13:50.229" v="860" actId="18131"/>
          <ac:spMkLst>
            <pc:docMk/>
            <pc:sldMk cId="715607464" sldId="273"/>
            <ac:spMk id="3" creationId="{31993341-F0C5-4124-A255-C8A4A8BB8020}"/>
          </ac:spMkLst>
        </pc:spChg>
        <pc:spChg chg="mod">
          <ac:chgData name="Công Nguyễn" userId="2bb69f501827e366" providerId="LiveId" clId="{22BFDA47-7240-4554-90BE-694CBBCF1B4C}" dt="2021-11-22T04:14:01.817" v="867" actId="20577"/>
          <ac:spMkLst>
            <pc:docMk/>
            <pc:sldMk cId="715607464" sldId="273"/>
            <ac:spMk id="7" creationId="{3DE62F6C-EB6D-43DD-AE6D-A00D61D40DB9}"/>
          </ac:spMkLst>
        </pc:spChg>
        <pc:picChg chg="add mod">
          <ac:chgData name="Công Nguyễn" userId="2bb69f501827e366" providerId="LiveId" clId="{22BFDA47-7240-4554-90BE-694CBBCF1B4C}" dt="2021-11-22T04:17:51.032" v="890" actId="1076"/>
          <ac:picMkLst>
            <pc:docMk/>
            <pc:sldMk cId="715607464" sldId="273"/>
            <ac:picMk id="10" creationId="{4D832B87-F90A-4078-BCC9-07FC32D3993F}"/>
          </ac:picMkLst>
        </pc:picChg>
      </pc:sldChg>
      <pc:sldChg chg="addSp modSp add mod">
        <pc:chgData name="Công Nguyễn" userId="2bb69f501827e366" providerId="LiveId" clId="{22BFDA47-7240-4554-90BE-694CBBCF1B4C}" dt="2021-11-22T04:17:42.709" v="888" actId="1076"/>
        <pc:sldMkLst>
          <pc:docMk/>
          <pc:sldMk cId="224147681" sldId="274"/>
        </pc:sldMkLst>
        <pc:spChg chg="mod modCrop">
          <ac:chgData name="Công Nguyễn" userId="2bb69f501827e366" providerId="LiveId" clId="{22BFDA47-7240-4554-90BE-694CBBCF1B4C}" dt="2021-11-22T04:15:52.001" v="878" actId="18131"/>
          <ac:spMkLst>
            <pc:docMk/>
            <pc:sldMk cId="224147681" sldId="274"/>
            <ac:spMk id="3" creationId="{31993341-F0C5-4124-A255-C8A4A8BB8020}"/>
          </ac:spMkLst>
        </pc:spChg>
        <pc:spChg chg="mod">
          <ac:chgData name="Công Nguyễn" userId="2bb69f501827e366" providerId="LiveId" clId="{22BFDA47-7240-4554-90BE-694CBBCF1B4C}" dt="2021-11-22T04:15:22.842" v="875" actId="20577"/>
          <ac:spMkLst>
            <pc:docMk/>
            <pc:sldMk cId="224147681" sldId="274"/>
            <ac:spMk id="7" creationId="{3DE62F6C-EB6D-43DD-AE6D-A00D61D40DB9}"/>
          </ac:spMkLst>
        </pc:spChg>
        <pc:picChg chg="mod">
          <ac:chgData name="Công Nguyễn" userId="2bb69f501827e366" providerId="LiveId" clId="{22BFDA47-7240-4554-90BE-694CBBCF1B4C}" dt="2021-11-22T04:17:37.646" v="884" actId="1076"/>
          <ac:picMkLst>
            <pc:docMk/>
            <pc:sldMk cId="224147681" sldId="274"/>
            <ac:picMk id="5" creationId="{7483950B-78A0-4FF5-88C6-DC22A5B2C086}"/>
          </ac:picMkLst>
        </pc:picChg>
        <pc:picChg chg="mod">
          <ac:chgData name="Công Nguyễn" userId="2bb69f501827e366" providerId="LiveId" clId="{22BFDA47-7240-4554-90BE-694CBBCF1B4C}" dt="2021-11-22T04:15:59.915" v="879" actId="1076"/>
          <ac:picMkLst>
            <pc:docMk/>
            <pc:sldMk cId="224147681" sldId="274"/>
            <ac:picMk id="6" creationId="{31CA7C33-B387-446C-89E7-54C283C0A9EF}"/>
          </ac:picMkLst>
        </pc:picChg>
        <pc:picChg chg="add mod">
          <ac:chgData name="Công Nguyễn" userId="2bb69f501827e366" providerId="LiveId" clId="{22BFDA47-7240-4554-90BE-694CBBCF1B4C}" dt="2021-11-22T04:17:42.709" v="888" actId="1076"/>
          <ac:picMkLst>
            <pc:docMk/>
            <pc:sldMk cId="224147681" sldId="274"/>
            <ac:picMk id="10" creationId="{FF46E375-3C52-4511-AD80-B31B3B266D5D}"/>
          </ac:picMkLst>
        </pc:picChg>
      </pc:sldChg>
      <pc:sldChg chg="addSp modSp add mod">
        <pc:chgData name="Công Nguyễn" userId="2bb69f501827e366" providerId="LiveId" clId="{22BFDA47-7240-4554-90BE-694CBBCF1B4C}" dt="2021-11-22T04:20:07.312" v="1053"/>
        <pc:sldMkLst>
          <pc:docMk/>
          <pc:sldMk cId="1416809502" sldId="275"/>
        </pc:sldMkLst>
        <pc:spChg chg="mod">
          <ac:chgData name="Công Nguyễn" userId="2bb69f501827e366" providerId="LiveId" clId="{22BFDA47-7240-4554-90BE-694CBBCF1B4C}" dt="2021-11-22T04:20:07.312" v="1053"/>
          <ac:spMkLst>
            <pc:docMk/>
            <pc:sldMk cId="1416809502" sldId="275"/>
            <ac:spMk id="3" creationId="{31993341-F0C5-4124-A255-C8A4A8BB8020}"/>
          </ac:spMkLst>
        </pc:spChg>
        <pc:spChg chg="mod">
          <ac:chgData name="Công Nguyễn" userId="2bb69f501827e366" providerId="LiveId" clId="{22BFDA47-7240-4554-90BE-694CBBCF1B4C}" dt="2021-11-22T04:19:13.775" v="899" actId="20577"/>
          <ac:spMkLst>
            <pc:docMk/>
            <pc:sldMk cId="1416809502" sldId="275"/>
            <ac:spMk id="7" creationId="{3DE62F6C-EB6D-43DD-AE6D-A00D61D40DB9}"/>
          </ac:spMkLst>
        </pc:spChg>
        <pc:picChg chg="mod">
          <ac:chgData name="Công Nguyễn" userId="2bb69f501827e366" providerId="LiveId" clId="{22BFDA47-7240-4554-90BE-694CBBCF1B4C}" dt="2021-11-22T04:19:22.275" v="903" actId="14100"/>
          <ac:picMkLst>
            <pc:docMk/>
            <pc:sldMk cId="1416809502" sldId="275"/>
            <ac:picMk id="5" creationId="{7483950B-78A0-4FF5-88C6-DC22A5B2C086}"/>
          </ac:picMkLst>
        </pc:picChg>
        <pc:picChg chg="mod">
          <ac:chgData name="Công Nguyễn" userId="2bb69f501827e366" providerId="LiveId" clId="{22BFDA47-7240-4554-90BE-694CBBCF1B4C}" dt="2021-11-22T04:19:18.877" v="900" actId="1076"/>
          <ac:picMkLst>
            <pc:docMk/>
            <pc:sldMk cId="1416809502" sldId="275"/>
            <ac:picMk id="6" creationId="{31CA7C33-B387-446C-89E7-54C283C0A9EF}"/>
          </ac:picMkLst>
        </pc:picChg>
        <pc:picChg chg="add mod">
          <ac:chgData name="Công Nguyễn" userId="2bb69f501827e366" providerId="LiveId" clId="{22BFDA47-7240-4554-90BE-694CBBCF1B4C}" dt="2021-11-22T04:19:29.725" v="909" actId="1076"/>
          <ac:picMkLst>
            <pc:docMk/>
            <pc:sldMk cId="1416809502" sldId="275"/>
            <ac:picMk id="10" creationId="{9ABFC483-8144-4894-9551-8D7810CFAAE2}"/>
          </ac:picMkLst>
        </pc:picChg>
      </pc:sldChg>
      <pc:sldChg chg="modSp add mod">
        <pc:chgData name="Công Nguyễn" userId="2bb69f501827e366" providerId="LiveId" clId="{22BFDA47-7240-4554-90BE-694CBBCF1B4C}" dt="2021-11-22T04:22:06.372" v="1067" actId="1076"/>
        <pc:sldMkLst>
          <pc:docMk/>
          <pc:sldMk cId="1606944941" sldId="276"/>
        </pc:sldMkLst>
        <pc:spChg chg="mod">
          <ac:chgData name="Công Nguyễn" userId="2bb69f501827e366" providerId="LiveId" clId="{22BFDA47-7240-4554-90BE-694CBBCF1B4C}" dt="2021-11-22T04:21:54.263" v="1065" actId="18654"/>
          <ac:spMkLst>
            <pc:docMk/>
            <pc:sldMk cId="1606944941" sldId="276"/>
            <ac:spMk id="3" creationId="{31993341-F0C5-4124-A255-C8A4A8BB8020}"/>
          </ac:spMkLst>
        </pc:spChg>
        <pc:spChg chg="mod">
          <ac:chgData name="Công Nguyễn" userId="2bb69f501827e366" providerId="LiveId" clId="{22BFDA47-7240-4554-90BE-694CBBCF1B4C}" dt="2021-11-22T04:21:41.171" v="1063" actId="20577"/>
          <ac:spMkLst>
            <pc:docMk/>
            <pc:sldMk cId="1606944941" sldId="276"/>
            <ac:spMk id="7" creationId="{3DE62F6C-EB6D-43DD-AE6D-A00D61D40DB9}"/>
          </ac:spMkLst>
        </pc:spChg>
        <pc:picChg chg="mod">
          <ac:chgData name="Công Nguyễn" userId="2bb69f501827e366" providerId="LiveId" clId="{22BFDA47-7240-4554-90BE-694CBBCF1B4C}" dt="2021-11-22T04:20:47.187" v="1059" actId="14100"/>
          <ac:picMkLst>
            <pc:docMk/>
            <pc:sldMk cId="1606944941" sldId="276"/>
            <ac:picMk id="5" creationId="{7483950B-78A0-4FF5-88C6-DC22A5B2C086}"/>
          </ac:picMkLst>
        </pc:picChg>
        <pc:picChg chg="mod">
          <ac:chgData name="Công Nguyễn" userId="2bb69f501827e366" providerId="LiveId" clId="{22BFDA47-7240-4554-90BE-694CBBCF1B4C}" dt="2021-11-22T04:22:02.343" v="1066" actId="1076"/>
          <ac:picMkLst>
            <pc:docMk/>
            <pc:sldMk cId="1606944941" sldId="276"/>
            <ac:picMk id="6" creationId="{31CA7C33-B387-446C-89E7-54C283C0A9EF}"/>
          </ac:picMkLst>
        </pc:picChg>
        <pc:picChg chg="mod">
          <ac:chgData name="Công Nguyễn" userId="2bb69f501827e366" providerId="LiveId" clId="{22BFDA47-7240-4554-90BE-694CBBCF1B4C}" dt="2021-11-22T04:22:06.372" v="1067" actId="1076"/>
          <ac:picMkLst>
            <pc:docMk/>
            <pc:sldMk cId="1606944941" sldId="276"/>
            <ac:picMk id="10" creationId="{9ABFC483-8144-4894-9551-8D7810CFAAE2}"/>
          </ac:picMkLst>
        </pc:picChg>
      </pc:sldChg>
      <pc:sldChg chg="modSp add mod">
        <pc:chgData name="Công Nguyễn" userId="2bb69f501827e366" providerId="LiveId" clId="{22BFDA47-7240-4554-90BE-694CBBCF1B4C}" dt="2021-11-22T04:23:10.981" v="1075" actId="18131"/>
        <pc:sldMkLst>
          <pc:docMk/>
          <pc:sldMk cId="1757352798" sldId="277"/>
        </pc:sldMkLst>
        <pc:spChg chg="mod modCrop">
          <ac:chgData name="Công Nguyễn" userId="2bb69f501827e366" providerId="LiveId" clId="{22BFDA47-7240-4554-90BE-694CBBCF1B4C}" dt="2021-11-22T04:23:10.981" v="1075" actId="18131"/>
          <ac:spMkLst>
            <pc:docMk/>
            <pc:sldMk cId="1757352798" sldId="277"/>
            <ac:spMk id="3" creationId="{31993341-F0C5-4124-A255-C8A4A8BB8020}"/>
          </ac:spMkLst>
        </pc:spChg>
        <pc:spChg chg="mod">
          <ac:chgData name="Công Nguyễn" userId="2bb69f501827e366" providerId="LiveId" clId="{22BFDA47-7240-4554-90BE-694CBBCF1B4C}" dt="2021-11-22T04:22:57.149" v="1072" actId="20577"/>
          <ac:spMkLst>
            <pc:docMk/>
            <pc:sldMk cId="1757352798" sldId="277"/>
            <ac:spMk id="7" creationId="{3DE62F6C-EB6D-43DD-AE6D-A00D61D40DB9}"/>
          </ac:spMkLst>
        </pc:spChg>
      </pc:sldChg>
      <pc:sldChg chg="modSp add mod">
        <pc:chgData name="Công Nguyễn" userId="2bb69f501827e366" providerId="LiveId" clId="{22BFDA47-7240-4554-90BE-694CBBCF1B4C}" dt="2021-11-22T04:25:28.652" v="1094" actId="18131"/>
        <pc:sldMkLst>
          <pc:docMk/>
          <pc:sldMk cId="662848273" sldId="278"/>
        </pc:sldMkLst>
        <pc:spChg chg="mod modCrop">
          <ac:chgData name="Công Nguyễn" userId="2bb69f501827e366" providerId="LiveId" clId="{22BFDA47-7240-4554-90BE-694CBBCF1B4C}" dt="2021-11-22T04:25:28.652" v="1094" actId="18131"/>
          <ac:spMkLst>
            <pc:docMk/>
            <pc:sldMk cId="662848273" sldId="278"/>
            <ac:spMk id="3" creationId="{31993341-F0C5-4124-A255-C8A4A8BB8020}"/>
          </ac:spMkLst>
        </pc:spChg>
        <pc:spChg chg="mod">
          <ac:chgData name="Công Nguyễn" userId="2bb69f501827e366" providerId="LiveId" clId="{22BFDA47-7240-4554-90BE-694CBBCF1B4C}" dt="2021-11-22T04:25:08.698" v="1090" actId="20577"/>
          <ac:spMkLst>
            <pc:docMk/>
            <pc:sldMk cId="662848273" sldId="278"/>
            <ac:spMk id="7" creationId="{3DE62F6C-EB6D-43DD-AE6D-A00D61D40DB9}"/>
          </ac:spMkLst>
        </pc:spChg>
        <pc:picChg chg="mod">
          <ac:chgData name="Công Nguyễn" userId="2bb69f501827e366" providerId="LiveId" clId="{22BFDA47-7240-4554-90BE-694CBBCF1B4C}" dt="2021-11-22T04:25:11.156" v="1091" actId="1076"/>
          <ac:picMkLst>
            <pc:docMk/>
            <pc:sldMk cId="662848273" sldId="278"/>
            <ac:picMk id="10" creationId="{9ABFC483-8144-4894-9551-8D7810CFAAE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A65B0E-36F7-49B2-A502-FC6BE2043908}" type="datetimeFigureOut">
              <a:rPr lang="vi-VN" smtClean="0"/>
              <a:t>05/03/2023</a:t>
            </a:fld>
            <a:endParaRPr lang="vi-VN"/>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495BED-677C-432A-B27D-074334B851A9}" type="slidenum">
              <a:rPr lang="vi-VN" smtClean="0"/>
              <a:t>‹#›</a:t>
            </a:fld>
            <a:endParaRPr lang="vi-VN"/>
          </a:p>
        </p:txBody>
      </p:sp>
    </p:spTree>
    <p:extLst>
      <p:ext uri="{BB962C8B-B14F-4D97-AF65-F5344CB8AC3E}">
        <p14:creationId xmlns:p14="http://schemas.microsoft.com/office/powerpoint/2010/main" val="2335861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93495BED-677C-432A-B27D-074334B851A9}" type="slidenum">
              <a:rPr lang="vi-VN" smtClean="0"/>
              <a:t>4</a:t>
            </a:fld>
            <a:endParaRPr lang="vi-VN"/>
          </a:p>
        </p:txBody>
      </p:sp>
    </p:spTree>
    <p:extLst>
      <p:ext uri="{BB962C8B-B14F-4D97-AF65-F5344CB8AC3E}">
        <p14:creationId xmlns:p14="http://schemas.microsoft.com/office/powerpoint/2010/main" val="540199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495BED-677C-432A-B27D-074334B851A9}" type="slidenum">
              <a:rPr lang="vi-VN" smtClean="0"/>
              <a:t>9</a:t>
            </a:fld>
            <a:endParaRPr lang="vi-VN"/>
          </a:p>
        </p:txBody>
      </p:sp>
    </p:spTree>
    <p:extLst>
      <p:ext uri="{BB962C8B-B14F-4D97-AF65-F5344CB8AC3E}">
        <p14:creationId xmlns:p14="http://schemas.microsoft.com/office/powerpoint/2010/main" val="3673591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495BED-677C-432A-B27D-074334B851A9}" type="slidenum">
              <a:rPr lang="vi-VN" smtClean="0"/>
              <a:t>10</a:t>
            </a:fld>
            <a:endParaRPr lang="vi-VN"/>
          </a:p>
        </p:txBody>
      </p:sp>
    </p:spTree>
    <p:extLst>
      <p:ext uri="{BB962C8B-B14F-4D97-AF65-F5344CB8AC3E}">
        <p14:creationId xmlns:p14="http://schemas.microsoft.com/office/powerpoint/2010/main" val="3145302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93495BED-677C-432A-B27D-074334B851A9}" type="slidenum">
              <a:rPr lang="vi-VN" smtClean="0"/>
              <a:t>14</a:t>
            </a:fld>
            <a:endParaRPr lang="vi-VN"/>
          </a:p>
        </p:txBody>
      </p:sp>
    </p:spTree>
    <p:extLst>
      <p:ext uri="{BB962C8B-B14F-4D97-AF65-F5344CB8AC3E}">
        <p14:creationId xmlns:p14="http://schemas.microsoft.com/office/powerpoint/2010/main" val="3024593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gif"/><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2.wdp"/><Relationship Id="rId7"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7" name="Hình ảnh 26" descr="Ảnh có chứa văn bản, tối, được thắp sáng, đêm&#10;&#10;Mô tả được tạo tự động">
            <a:extLst>
              <a:ext uri="{FF2B5EF4-FFF2-40B4-BE49-F238E27FC236}">
                <a16:creationId xmlns:a16="http://schemas.microsoft.com/office/drawing/2014/main" id="{345BE383-C2C6-4091-8836-F58D11871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54258" cy="10287000"/>
          </a:xfrm>
          <a:prstGeom prst="rect">
            <a:avLst/>
          </a:prstGeom>
        </p:spPr>
      </p:pic>
      <p:sp>
        <p:nvSpPr>
          <p:cNvPr id="28" name="Hình chữ nhật 27">
            <a:extLst>
              <a:ext uri="{FF2B5EF4-FFF2-40B4-BE49-F238E27FC236}">
                <a16:creationId xmlns:a16="http://schemas.microsoft.com/office/drawing/2014/main" id="{7AE4539F-9871-43AC-9B60-0DF75B3B1856}"/>
              </a:ext>
            </a:extLst>
          </p:cNvPr>
          <p:cNvSpPr/>
          <p:nvPr/>
        </p:nvSpPr>
        <p:spPr>
          <a:xfrm>
            <a:off x="-37407" y="-57150"/>
            <a:ext cx="18397940" cy="104013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 name="Group 2"/>
          <p:cNvGrpSpPr>
            <a:grpSpLocks noChangeAspect="1"/>
          </p:cNvGrpSpPr>
          <p:nvPr/>
        </p:nvGrpSpPr>
        <p:grpSpPr>
          <a:xfrm>
            <a:off x="5970055" y="2587039"/>
            <a:ext cx="7080828" cy="7080828"/>
            <a:chOff x="0" y="0"/>
            <a:chExt cx="6350000" cy="6350000"/>
          </a:xfrm>
        </p:grpSpPr>
        <p:sp>
          <p:nvSpPr>
            <p:cNvPr id="3" name="Freeform 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D50816"/>
            </a:solidFill>
          </p:spPr>
        </p:sp>
      </p:grpSp>
      <p:sp>
        <p:nvSpPr>
          <p:cNvPr id="4" name="TextBox 4"/>
          <p:cNvSpPr txBox="1"/>
          <p:nvPr/>
        </p:nvSpPr>
        <p:spPr>
          <a:xfrm>
            <a:off x="2365599" y="7512804"/>
            <a:ext cx="14238914" cy="1240724"/>
          </a:xfrm>
          <a:prstGeom prst="rect">
            <a:avLst/>
          </a:prstGeom>
        </p:spPr>
        <p:txBody>
          <a:bodyPr wrap="square" lIns="0" tIns="0" rIns="0" bIns="0" rtlCol="0" anchor="t">
            <a:spAutoFit/>
          </a:bodyPr>
          <a:lstStyle/>
          <a:p>
            <a:pPr algn="ctr">
              <a:lnSpc>
                <a:spcPts val="11250"/>
              </a:lnSpc>
            </a:pPr>
            <a:r>
              <a:rPr lang="en-US" sz="3600" dirty="0">
                <a:solidFill>
                  <a:srgbClr val="FFFFFF"/>
                </a:solidFill>
                <a:latin typeface="League Spartan"/>
              </a:rPr>
              <a:t>NHÓM 2</a:t>
            </a:r>
          </a:p>
        </p:txBody>
      </p:sp>
      <p:grpSp>
        <p:nvGrpSpPr>
          <p:cNvPr id="11" name="Group 11"/>
          <p:cNvGrpSpPr/>
          <p:nvPr/>
        </p:nvGrpSpPr>
        <p:grpSpPr>
          <a:xfrm>
            <a:off x="1818494" y="231834"/>
            <a:ext cx="14617271" cy="1686231"/>
            <a:chOff x="0" y="0"/>
            <a:chExt cx="19489694" cy="2248308"/>
          </a:xfrm>
          <a:noFill/>
        </p:grpSpPr>
        <p:sp>
          <p:nvSpPr>
            <p:cNvPr id="12" name="AutoShape 12"/>
            <p:cNvSpPr/>
            <p:nvPr/>
          </p:nvSpPr>
          <p:spPr>
            <a:xfrm>
              <a:off x="0" y="0"/>
              <a:ext cx="19489694" cy="2248308"/>
            </a:xfrm>
            <a:prstGeom prst="rect">
              <a:avLst/>
            </a:prstGeom>
            <a:grpFill/>
          </p:spPr>
        </p:sp>
        <p:sp>
          <p:nvSpPr>
            <p:cNvPr id="13" name="TextBox 13"/>
            <p:cNvSpPr txBox="1"/>
            <p:nvPr/>
          </p:nvSpPr>
          <p:spPr>
            <a:xfrm>
              <a:off x="3805397" y="384712"/>
              <a:ext cx="12330284" cy="682203"/>
            </a:xfrm>
            <a:prstGeom prst="rect">
              <a:avLst/>
            </a:prstGeom>
            <a:grpFill/>
          </p:spPr>
          <p:txBody>
            <a:bodyPr lIns="0" tIns="0" rIns="0" bIns="0" rtlCol="0" anchor="t">
              <a:spAutoFit/>
            </a:bodyPr>
            <a:lstStyle/>
            <a:p>
              <a:pPr algn="ctr">
                <a:lnSpc>
                  <a:spcPts val="4187"/>
                </a:lnSpc>
              </a:pPr>
              <a:r>
                <a:rPr lang="en-US" sz="3349" dirty="0">
                  <a:solidFill>
                    <a:srgbClr val="FFFFFF"/>
                  </a:solidFill>
                  <a:latin typeface="Muli Black"/>
                </a:rPr>
                <a:t>TRƯỜNG ĐẠI HỌC GIAO THÔNG VẬN TẢI</a:t>
              </a:r>
            </a:p>
          </p:txBody>
        </p:sp>
      </p:grpSp>
      <p:pic>
        <p:nvPicPr>
          <p:cNvPr id="21" name="Hình ảnh 20">
            <a:extLst>
              <a:ext uri="{FF2B5EF4-FFF2-40B4-BE49-F238E27FC236}">
                <a16:creationId xmlns:a16="http://schemas.microsoft.com/office/drawing/2014/main" id="{C83E4491-78CD-4693-92D1-9B4AEB7BCA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1689066"/>
            <a:ext cx="2691382" cy="2080065"/>
          </a:xfrm>
          <a:prstGeom prst="rect">
            <a:avLst/>
          </a:prstGeom>
        </p:spPr>
      </p:pic>
      <p:pic>
        <p:nvPicPr>
          <p:cNvPr id="22" name="Hình ảnh 21">
            <a:extLst>
              <a:ext uri="{FF2B5EF4-FFF2-40B4-BE49-F238E27FC236}">
                <a16:creationId xmlns:a16="http://schemas.microsoft.com/office/drawing/2014/main" id="{F09687DB-1F5E-4C5C-A959-CC9144CD7C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35367" y="1238199"/>
            <a:ext cx="2691382" cy="2080065"/>
          </a:xfrm>
          <a:prstGeom prst="rect">
            <a:avLst/>
          </a:prstGeom>
        </p:spPr>
      </p:pic>
      <p:pic>
        <p:nvPicPr>
          <p:cNvPr id="23" name="Hình ảnh 22">
            <a:extLst>
              <a:ext uri="{FF2B5EF4-FFF2-40B4-BE49-F238E27FC236}">
                <a16:creationId xmlns:a16="http://schemas.microsoft.com/office/drawing/2014/main" id="{A6E92627-6F66-4F43-A910-67F87F98F8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800" y="6503480"/>
            <a:ext cx="3359598" cy="2596503"/>
          </a:xfrm>
          <a:prstGeom prst="rect">
            <a:avLst/>
          </a:prstGeom>
        </p:spPr>
      </p:pic>
      <p:pic>
        <p:nvPicPr>
          <p:cNvPr id="24" name="Hình ảnh 23">
            <a:extLst>
              <a:ext uri="{FF2B5EF4-FFF2-40B4-BE49-F238E27FC236}">
                <a16:creationId xmlns:a16="http://schemas.microsoft.com/office/drawing/2014/main" id="{A50BA263-8261-4E4A-A0A6-EDF492DE80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42356" y="7085937"/>
            <a:ext cx="3359598" cy="2596503"/>
          </a:xfrm>
          <a:prstGeom prst="rect">
            <a:avLst/>
          </a:prstGeom>
        </p:spPr>
      </p:pic>
      <p:sp>
        <p:nvSpPr>
          <p:cNvPr id="25" name="Hình chữ nhật: Góc Tròn 24">
            <a:extLst>
              <a:ext uri="{FF2B5EF4-FFF2-40B4-BE49-F238E27FC236}">
                <a16:creationId xmlns:a16="http://schemas.microsoft.com/office/drawing/2014/main" id="{86DB5DB5-0266-4508-A5C2-0B7BA3AD1256}"/>
              </a:ext>
            </a:extLst>
          </p:cNvPr>
          <p:cNvSpPr/>
          <p:nvPr/>
        </p:nvSpPr>
        <p:spPr>
          <a:xfrm>
            <a:off x="7972425" y="1339832"/>
            <a:ext cx="2647950" cy="1144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0" name="Hình ảnh 29" descr="Ảnh có chứa văn bản&#10;&#10;Mô tả được tạo tự động">
            <a:extLst>
              <a:ext uri="{FF2B5EF4-FFF2-40B4-BE49-F238E27FC236}">
                <a16:creationId xmlns:a16="http://schemas.microsoft.com/office/drawing/2014/main" id="{0A58C341-C64C-4E5B-B3E4-65E632A787CB}"/>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5581" b="95716" l="10000" r="91071">
                        <a14:foregroundMark x1="48810" y1="9865" x2="52381" y2="12627"/>
                        <a14:foregroundMark x1="50476" y1="5581" x2="53571" y2="5919"/>
                        <a14:foregroundMark x1="50357" y1="85513" x2="49286" y2="88952"/>
                        <a14:foregroundMark x1="44762" y1="90248" x2="44762" y2="90248"/>
                        <a14:foregroundMark x1="42857" y1="90248" x2="42857" y2="90248"/>
                        <a14:foregroundMark x1="58929" y1="94927" x2="61429" y2="95772"/>
                        <a14:foregroundMark x1="91071" y1="74408" x2="91071" y2="74408"/>
                      </a14:backgroundRemoval>
                    </a14:imgEffect>
                  </a14:imgLayer>
                </a14:imgProps>
              </a:ext>
              <a:ext uri="{28A0092B-C50C-407E-A947-70E740481C1C}">
                <a14:useLocalDpi xmlns:a14="http://schemas.microsoft.com/office/drawing/2010/main" val="0"/>
              </a:ext>
            </a:extLst>
          </a:blip>
          <a:stretch>
            <a:fillRect/>
          </a:stretch>
        </p:blipFill>
        <p:spPr>
          <a:xfrm>
            <a:off x="-12361034" y="1161768"/>
            <a:ext cx="2649876" cy="5596285"/>
          </a:xfrm>
          <a:prstGeom prst="rect">
            <a:avLst/>
          </a:prstGeom>
        </p:spPr>
      </p:pic>
      <p:pic>
        <p:nvPicPr>
          <p:cNvPr id="31" name="Hình ảnh 30" descr="Ảnh có chứa văn bản&#10;&#10;Mô tả được tạo tự động">
            <a:extLst>
              <a:ext uri="{FF2B5EF4-FFF2-40B4-BE49-F238E27FC236}">
                <a16:creationId xmlns:a16="http://schemas.microsoft.com/office/drawing/2014/main" id="{D4DC320A-F4AD-4EF2-A086-2D4EB882E9BC}"/>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3900" b="92778" l="7143" r="93452">
                        <a14:foregroundMark x1="47738" y1="6885" x2="56786" y2="8281"/>
                        <a14:foregroundMark x1="52976" y1="3996" x2="59524" y2="5537"/>
                        <a14:foregroundMark x1="59524" y1="85508" x2="59524" y2="92874"/>
                        <a14:foregroundMark x1="29524" y1="83967" x2="28810" y2="86904"/>
                        <a14:foregroundMark x1="32143" y1="81849" x2="32143" y2="83967"/>
                        <a14:foregroundMark x1="29881" y1="79682" x2="32143" y2="82282"/>
                        <a14:foregroundMark x1="34048" y1="81512" x2="34048" y2="81512"/>
                        <a14:foregroundMark x1="34881" y1="79827" x2="34881" y2="80790"/>
                        <a14:foregroundMark x1="93571" y1="68368" x2="93571" y2="68368"/>
                        <a14:foregroundMark x1="7143" y1="70053" x2="7143" y2="70053"/>
                        <a14:foregroundMark x1="62143" y1="84882" x2="62143" y2="89023"/>
                        <a14:foregroundMark x1="57619" y1="83534" x2="57976" y2="87049"/>
                        <a14:foregroundMark x1="62857" y1="88108" x2="62857" y2="88108"/>
                        <a14:foregroundMark x1="64762" y1="86760" x2="64762" y2="86760"/>
                      </a14:backgroundRemoval>
                    </a14:imgEffect>
                  </a14:imgLayer>
                </a14:imgProps>
              </a:ext>
              <a:ext uri="{28A0092B-C50C-407E-A947-70E740481C1C}">
                <a14:useLocalDpi xmlns:a14="http://schemas.microsoft.com/office/drawing/2010/main" val="0"/>
              </a:ext>
            </a:extLst>
          </a:blip>
          <a:stretch>
            <a:fillRect/>
          </a:stretch>
        </p:blipFill>
        <p:spPr>
          <a:xfrm>
            <a:off x="24917400" y="941098"/>
            <a:ext cx="2352549" cy="5816955"/>
          </a:xfrm>
          <a:prstGeom prst="rect">
            <a:avLst/>
          </a:prstGeom>
        </p:spPr>
      </p:pic>
      <p:pic>
        <p:nvPicPr>
          <p:cNvPr id="32" name="Hình ảnh 31">
            <a:extLst>
              <a:ext uri="{FF2B5EF4-FFF2-40B4-BE49-F238E27FC236}">
                <a16:creationId xmlns:a16="http://schemas.microsoft.com/office/drawing/2014/main" id="{6225CD6F-6391-49FF-8178-BF8F8660AB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763804" y="941098"/>
            <a:ext cx="6126023" cy="5712102"/>
          </a:xfrm>
          <a:prstGeom prst="rect">
            <a:avLst/>
          </a:prstGeom>
        </p:spPr>
      </p:pic>
      <p:pic>
        <p:nvPicPr>
          <p:cNvPr id="33" name="Hình ảnh 32">
            <a:extLst>
              <a:ext uri="{FF2B5EF4-FFF2-40B4-BE49-F238E27FC236}">
                <a16:creationId xmlns:a16="http://schemas.microsoft.com/office/drawing/2014/main" id="{6D67346C-D86F-41F2-9525-6B7EB5B45A0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241000" y="1238199"/>
            <a:ext cx="3533835" cy="5092648"/>
          </a:xfrm>
          <a:prstGeom prst="rect">
            <a:avLst/>
          </a:prstGeom>
        </p:spPr>
      </p:pic>
      <p:pic>
        <p:nvPicPr>
          <p:cNvPr id="40" name="Picture 2" descr="Đôi điều về Akatsuki – tổ chức khủng bố nguy hiểm nhất mọi thời đại trong  Naruto - Góc âm nhạc">
            <a:extLst>
              <a:ext uri="{FF2B5EF4-FFF2-40B4-BE49-F238E27FC236}">
                <a16:creationId xmlns:a16="http://schemas.microsoft.com/office/drawing/2014/main" id="{0042E387-7EC9-4CE3-9298-269074E42B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452800" y="1445065"/>
            <a:ext cx="4177768" cy="5370659"/>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Nhóm 21">
            <a:extLst>
              <a:ext uri="{FF2B5EF4-FFF2-40B4-BE49-F238E27FC236}">
                <a16:creationId xmlns:a16="http://schemas.microsoft.com/office/drawing/2014/main" id="{74AC6DB2-D526-4461-9695-FFF7C87B6AF0}"/>
              </a:ext>
            </a:extLst>
          </p:cNvPr>
          <p:cNvGrpSpPr/>
          <p:nvPr/>
        </p:nvGrpSpPr>
        <p:grpSpPr>
          <a:xfrm>
            <a:off x="2233370" y="4732218"/>
            <a:ext cx="14554200" cy="1973089"/>
            <a:chOff x="5403454" y="5984584"/>
            <a:chExt cx="7773924" cy="1973089"/>
          </a:xfrm>
        </p:grpSpPr>
        <p:sp>
          <p:nvSpPr>
            <p:cNvPr id="43" name="TextBox 4">
              <a:extLst>
                <a:ext uri="{FF2B5EF4-FFF2-40B4-BE49-F238E27FC236}">
                  <a16:creationId xmlns:a16="http://schemas.microsoft.com/office/drawing/2014/main" id="{97BC5DC2-9EBF-4DFC-88F8-1CC0D068AAF5}"/>
                </a:ext>
              </a:extLst>
            </p:cNvPr>
            <p:cNvSpPr txBox="1"/>
            <p:nvPr/>
          </p:nvSpPr>
          <p:spPr>
            <a:xfrm>
              <a:off x="5403454" y="5984584"/>
              <a:ext cx="7773924" cy="691792"/>
            </a:xfrm>
            <a:prstGeom prst="rect">
              <a:avLst/>
            </a:prstGeom>
          </p:spPr>
          <p:txBody>
            <a:bodyPr wrap="square" lIns="0" tIns="0" rIns="0" bIns="0" rtlCol="0" anchor="t">
              <a:spAutoFit/>
            </a:bodyPr>
            <a:lstStyle/>
            <a:p>
              <a:pPr algn="ctr">
                <a:lnSpc>
                  <a:spcPts val="6328"/>
                </a:lnSpc>
              </a:pPr>
              <a:r>
                <a:rPr lang="en-US" sz="2800" dirty="0">
                  <a:solidFill>
                    <a:srgbClr val="FFFFFF"/>
                  </a:solidFill>
                  <a:latin typeface="Muli Black" panose="020B0604020202020204" charset="-93"/>
                </a:rPr>
                <a:t>AN TOÀN BẢO MẬT THÔNG TIN</a:t>
              </a:r>
            </a:p>
          </p:txBody>
        </p:sp>
        <p:sp>
          <p:nvSpPr>
            <p:cNvPr id="44" name="TextBox 4">
              <a:extLst>
                <a:ext uri="{FF2B5EF4-FFF2-40B4-BE49-F238E27FC236}">
                  <a16:creationId xmlns:a16="http://schemas.microsoft.com/office/drawing/2014/main" id="{94AAA94D-F8A3-425F-8014-ABE91AAC32F5}"/>
                </a:ext>
              </a:extLst>
            </p:cNvPr>
            <p:cNvSpPr txBox="1"/>
            <p:nvPr/>
          </p:nvSpPr>
          <p:spPr>
            <a:xfrm>
              <a:off x="5736458" y="7149760"/>
              <a:ext cx="7107915" cy="807913"/>
            </a:xfrm>
            <a:prstGeom prst="rect">
              <a:avLst/>
            </a:prstGeom>
          </p:spPr>
          <p:txBody>
            <a:bodyPr wrap="square" lIns="0" tIns="0" rIns="0" bIns="0" rtlCol="0" anchor="t">
              <a:spAutoFit/>
            </a:bodyPr>
            <a:lstStyle/>
            <a:p>
              <a:pPr algn="ctr">
                <a:lnSpc>
                  <a:spcPts val="6328"/>
                </a:lnSpc>
              </a:pPr>
              <a:r>
                <a:rPr lang="en-US" sz="6600" b="1" dirty="0">
                  <a:solidFill>
                    <a:srgbClr val="FFFFFF"/>
                  </a:solidFill>
                  <a:latin typeface="Arial" panose="020B0604020202020204" pitchFamily="34" charset="0"/>
                  <a:cs typeface="Arial" panose="020B0604020202020204" pitchFamily="34" charset="0"/>
                </a:rPr>
                <a:t>MÃ HÓA CỔ ĐIỂN</a:t>
              </a:r>
            </a:p>
          </p:txBody>
        </p:sp>
      </p:grpSp>
      <p:sp>
        <p:nvSpPr>
          <p:cNvPr id="45" name="AutoShape 11">
            <a:extLst>
              <a:ext uri="{FF2B5EF4-FFF2-40B4-BE49-F238E27FC236}">
                <a16:creationId xmlns:a16="http://schemas.microsoft.com/office/drawing/2014/main" id="{8615CB36-9D57-44B4-8A63-036C6D9AF320}"/>
              </a:ext>
            </a:extLst>
          </p:cNvPr>
          <p:cNvSpPr/>
          <p:nvPr/>
        </p:nvSpPr>
        <p:spPr>
          <a:xfrm>
            <a:off x="4229099" y="13601700"/>
            <a:ext cx="10134600" cy="130169"/>
          </a:xfrm>
          <a:prstGeom prst="rect">
            <a:avLst/>
          </a:prstGeom>
          <a:solidFill>
            <a:srgbClr val="D50816"/>
          </a:solidFill>
        </p:spPr>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992507" y="-14904"/>
            <a:ext cx="5149524" cy="10301904"/>
          </a:xfrm>
          <a:prstGeom prst="rect">
            <a:avLst/>
          </a:prstGeom>
          <a:solidFill>
            <a:srgbClr val="D50816"/>
          </a:solidFill>
        </p:spPr>
      </p:sp>
      <p:sp>
        <p:nvSpPr>
          <p:cNvPr id="4" name="TextBox 4"/>
          <p:cNvSpPr txBox="1"/>
          <p:nvPr/>
        </p:nvSpPr>
        <p:spPr>
          <a:xfrm>
            <a:off x="4520143" y="9707939"/>
            <a:ext cx="9247713" cy="179536"/>
          </a:xfrm>
          <a:prstGeom prst="rect">
            <a:avLst/>
          </a:prstGeom>
        </p:spPr>
        <p:txBody>
          <a:bodyPr lIns="0" tIns="0" rIns="0" bIns="0" rtlCol="0" anchor="t">
            <a:spAutoFit/>
          </a:bodyPr>
          <a:lstStyle/>
          <a:p>
            <a:pPr algn="ctr">
              <a:lnSpc>
                <a:spcPts val="1406"/>
              </a:lnSpc>
            </a:pPr>
            <a:r>
              <a:rPr lang="en-US" sz="1125" spc="450">
                <a:solidFill>
                  <a:srgbClr val="FFFFFF"/>
                </a:solidFill>
                <a:latin typeface="League Spartan Bold"/>
              </a:rPr>
              <a:t>Group Name</a:t>
            </a:r>
          </a:p>
        </p:txBody>
      </p:sp>
      <p:sp>
        <p:nvSpPr>
          <p:cNvPr id="7" name="AutoShape 7"/>
          <p:cNvSpPr/>
          <p:nvPr/>
        </p:nvSpPr>
        <p:spPr>
          <a:xfrm>
            <a:off x="3737647" y="8436235"/>
            <a:ext cx="2509480" cy="104431"/>
          </a:xfrm>
          <a:prstGeom prst="rect">
            <a:avLst/>
          </a:prstGeom>
          <a:solidFill>
            <a:srgbClr val="000000"/>
          </a:solidFill>
        </p:spPr>
      </p:sp>
      <p:sp>
        <p:nvSpPr>
          <p:cNvPr id="18" name="TextBox 18"/>
          <p:cNvSpPr txBox="1"/>
          <p:nvPr/>
        </p:nvSpPr>
        <p:spPr>
          <a:xfrm>
            <a:off x="1941036" y="1096941"/>
            <a:ext cx="4143863" cy="1615827"/>
          </a:xfrm>
          <a:prstGeom prst="rect">
            <a:avLst/>
          </a:prstGeom>
        </p:spPr>
        <p:txBody>
          <a:bodyPr wrap="square" lIns="0" tIns="0" rIns="0" bIns="0" rtlCol="0" anchor="t">
            <a:spAutoFit/>
          </a:bodyPr>
          <a:lstStyle/>
          <a:p>
            <a:pPr>
              <a:lnSpc>
                <a:spcPts val="6328"/>
              </a:lnSpc>
            </a:pPr>
            <a:r>
              <a:rPr lang="en-US" sz="5400" b="1" dirty="0" err="1">
                <a:solidFill>
                  <a:srgbClr val="FFFFFF"/>
                </a:solidFill>
                <a:latin typeface="Arial" panose="020B0604020202020204" pitchFamily="34" charset="0"/>
                <a:cs typeface="Arial" panose="020B0604020202020204" pitchFamily="34" charset="0"/>
              </a:rPr>
              <a:t>Mật</a:t>
            </a:r>
            <a:r>
              <a:rPr lang="en-US" sz="5400" b="1" dirty="0">
                <a:solidFill>
                  <a:srgbClr val="FFFFFF"/>
                </a:solidFill>
                <a:latin typeface="Arial" panose="020B0604020202020204" pitchFamily="34" charset="0"/>
                <a:cs typeface="Arial" panose="020B0604020202020204" pitchFamily="34" charset="0"/>
              </a:rPr>
              <a:t> </a:t>
            </a:r>
            <a:r>
              <a:rPr lang="en-US" sz="5400" b="1" dirty="0" err="1">
                <a:solidFill>
                  <a:srgbClr val="FFFFFF"/>
                </a:solidFill>
                <a:latin typeface="Arial" panose="020B0604020202020204" pitchFamily="34" charset="0"/>
                <a:cs typeface="Arial" panose="020B0604020202020204" pitchFamily="34" charset="0"/>
              </a:rPr>
              <a:t>mã</a:t>
            </a:r>
            <a:r>
              <a:rPr lang="en-US" sz="5400" b="1" dirty="0">
                <a:solidFill>
                  <a:srgbClr val="FFFFFF"/>
                </a:solidFill>
                <a:latin typeface="Arial" panose="020B0604020202020204" pitchFamily="34" charset="0"/>
                <a:cs typeface="Arial" panose="020B0604020202020204" pitchFamily="34" charset="0"/>
              </a:rPr>
              <a:t> </a:t>
            </a:r>
            <a:r>
              <a:rPr lang="vi-VN" sz="5400" b="1" dirty="0">
                <a:solidFill>
                  <a:schemeClr val="bg1"/>
                </a:solidFill>
                <a:latin typeface="Arial" panose="020B0604020202020204" pitchFamily="34" charset="0"/>
                <a:cs typeface="Arial" panose="020B0604020202020204" pitchFamily="34" charset="0"/>
              </a:rPr>
              <a:t>Vigen</a:t>
            </a:r>
            <a:r>
              <a:rPr lang="en-US" sz="5400" b="1" dirty="0">
                <a:solidFill>
                  <a:schemeClr val="bg1"/>
                </a:solidFill>
                <a:latin typeface="Arial" panose="020B0604020202020204" pitchFamily="34" charset="0"/>
                <a:cs typeface="Arial" panose="020B0604020202020204" pitchFamily="34" charset="0"/>
              </a:rPr>
              <a:t>e</a:t>
            </a:r>
            <a:r>
              <a:rPr lang="vi-VN" sz="5400" b="1" dirty="0">
                <a:solidFill>
                  <a:schemeClr val="bg1"/>
                </a:solidFill>
                <a:latin typeface="Arial" panose="020B0604020202020204" pitchFamily="34" charset="0"/>
                <a:cs typeface="Arial" panose="020B0604020202020204" pitchFamily="34" charset="0"/>
              </a:rPr>
              <a:t>re</a:t>
            </a:r>
            <a:endParaRPr lang="en-US" sz="5400" b="1" dirty="0">
              <a:solidFill>
                <a:srgbClr val="FFFFFF"/>
              </a:solidFill>
              <a:latin typeface="Arial" panose="020B0604020202020204" pitchFamily="34" charset="0"/>
              <a:cs typeface="Arial" panose="020B0604020202020204" pitchFamily="34" charset="0"/>
            </a:endParaRPr>
          </a:p>
        </p:txBody>
      </p:sp>
      <p:sp>
        <p:nvSpPr>
          <p:cNvPr id="3" name="AutoShape 3"/>
          <p:cNvSpPr/>
          <p:nvPr/>
        </p:nvSpPr>
        <p:spPr>
          <a:xfrm>
            <a:off x="933856" y="9498005"/>
            <a:ext cx="14617271" cy="806562"/>
          </a:xfrm>
          <a:prstGeom prst="rect">
            <a:avLst/>
          </a:prstGeom>
          <a:solidFill>
            <a:srgbClr val="000000"/>
          </a:solidFill>
        </p:spPr>
      </p:sp>
      <p:pic>
        <p:nvPicPr>
          <p:cNvPr id="167" name="Picture 2" descr="Mã hoá Vigenère">
            <a:extLst>
              <a:ext uri="{FF2B5EF4-FFF2-40B4-BE49-F238E27FC236}">
                <a16:creationId xmlns:a16="http://schemas.microsoft.com/office/drawing/2014/main" id="{EE7D1F50-ED80-4D4B-BAD4-394A88CB1E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5043" y="3750784"/>
            <a:ext cx="3352800" cy="3352800"/>
          </a:xfrm>
          <a:prstGeom prst="rect">
            <a:avLst/>
          </a:prstGeom>
          <a:noFill/>
          <a:extLst>
            <a:ext uri="{909E8E84-426E-40DD-AFC4-6F175D3DCCD1}">
              <a14:hiddenFill xmlns:a14="http://schemas.microsoft.com/office/drawing/2010/main">
                <a:solidFill>
                  <a:srgbClr val="FFFFFF"/>
                </a:solidFill>
              </a14:hiddenFill>
            </a:ext>
          </a:extLst>
        </p:spPr>
      </p:pic>
      <p:grpSp>
        <p:nvGrpSpPr>
          <p:cNvPr id="194" name="Group 193">
            <a:extLst>
              <a:ext uri="{FF2B5EF4-FFF2-40B4-BE49-F238E27FC236}">
                <a16:creationId xmlns:a16="http://schemas.microsoft.com/office/drawing/2014/main" id="{0F97AC6B-7E8E-48B5-83AC-03A258E3E264}"/>
              </a:ext>
            </a:extLst>
          </p:cNvPr>
          <p:cNvGrpSpPr/>
          <p:nvPr/>
        </p:nvGrpSpPr>
        <p:grpSpPr>
          <a:xfrm>
            <a:off x="6781800" y="1003427"/>
            <a:ext cx="10345023" cy="2554545"/>
            <a:chOff x="7333377" y="926666"/>
            <a:chExt cx="10345023" cy="2554545"/>
          </a:xfrm>
        </p:grpSpPr>
        <p:sp>
          <p:nvSpPr>
            <p:cNvPr id="160" name="Hộp Văn bản 159">
              <a:extLst>
                <a:ext uri="{FF2B5EF4-FFF2-40B4-BE49-F238E27FC236}">
                  <a16:creationId xmlns:a16="http://schemas.microsoft.com/office/drawing/2014/main" id="{B614A3A4-3CD7-4EB8-85BD-5D83BF936D70}"/>
                </a:ext>
              </a:extLst>
            </p:cNvPr>
            <p:cNvSpPr txBox="1"/>
            <p:nvPr/>
          </p:nvSpPr>
          <p:spPr>
            <a:xfrm>
              <a:off x="9714520" y="926666"/>
              <a:ext cx="7963880" cy="2554545"/>
            </a:xfrm>
            <a:prstGeom prst="rect">
              <a:avLst/>
            </a:prstGeom>
            <a:noFill/>
          </p:spPr>
          <p:txBody>
            <a:bodyPr wrap="square" rtlCol="0">
              <a:spAutoFit/>
            </a:bodyPr>
            <a:lstStyle/>
            <a:p>
              <a:r>
                <a:rPr lang="vi-VN" sz="3200" dirty="0">
                  <a:solidFill>
                    <a:schemeClr val="bg1"/>
                  </a:solidFill>
                </a:rPr>
                <a:t>Mã Vigen</a:t>
              </a:r>
              <a:r>
                <a:rPr lang="en-US" sz="3200" dirty="0">
                  <a:solidFill>
                    <a:schemeClr val="bg1"/>
                  </a:solidFill>
                </a:rPr>
                <a:t>e</a:t>
              </a:r>
              <a:r>
                <a:rPr lang="vi-VN" sz="3200" dirty="0">
                  <a:solidFill>
                    <a:schemeClr val="bg1"/>
                  </a:solidFill>
                </a:rPr>
                <a:t>re là một loại mã hóa đa chìa khoá, nghĩa là nó sử dụng nhiều khóa thay vì chỉ một khóa như mã Caesar. Các khóa này được sử dụng để mã hóa các phần khác nhau của thông điệp</a:t>
              </a:r>
              <a:r>
                <a:rPr lang="vi-VN" sz="2800" dirty="0">
                  <a:solidFill>
                    <a:schemeClr val="bg1"/>
                  </a:solidFill>
                </a:rPr>
                <a:t>.</a:t>
              </a:r>
              <a:endParaRPr lang="en-US" sz="3200" spc="77" dirty="0">
                <a:solidFill>
                  <a:schemeClr val="bg1"/>
                </a:solidFill>
                <a:latin typeface="Arial" panose="020B0604020202020204" pitchFamily="34" charset="0"/>
                <a:cs typeface="Arial" panose="020B0604020202020204" pitchFamily="34" charset="0"/>
              </a:endParaRPr>
            </a:p>
          </p:txBody>
        </p:sp>
        <p:grpSp>
          <p:nvGrpSpPr>
            <p:cNvPr id="193" name="Group 192">
              <a:extLst>
                <a:ext uri="{FF2B5EF4-FFF2-40B4-BE49-F238E27FC236}">
                  <a16:creationId xmlns:a16="http://schemas.microsoft.com/office/drawing/2014/main" id="{2FD6BF90-1027-4967-956D-BB4680F8F934}"/>
                </a:ext>
              </a:extLst>
            </p:cNvPr>
            <p:cNvGrpSpPr/>
            <p:nvPr/>
          </p:nvGrpSpPr>
          <p:grpSpPr>
            <a:xfrm>
              <a:off x="7333377" y="1062251"/>
              <a:ext cx="2198464" cy="2198464"/>
              <a:chOff x="7333377" y="1062251"/>
              <a:chExt cx="2198464" cy="2198464"/>
            </a:xfrm>
          </p:grpSpPr>
          <p:sp>
            <p:nvSpPr>
              <p:cNvPr id="9" name="Freeform 9"/>
              <p:cNvSpPr/>
              <p:nvPr/>
            </p:nvSpPr>
            <p:spPr>
              <a:xfrm>
                <a:off x="7333377" y="1062251"/>
                <a:ext cx="2198464" cy="2198464"/>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D50816"/>
              </a:solidFill>
            </p:spPr>
          </p:sp>
          <p:grpSp>
            <p:nvGrpSpPr>
              <p:cNvPr id="169" name="Google Shape;28239;p73">
                <a:extLst>
                  <a:ext uri="{FF2B5EF4-FFF2-40B4-BE49-F238E27FC236}">
                    <a16:creationId xmlns:a16="http://schemas.microsoft.com/office/drawing/2014/main" id="{AE9C2B23-07DD-4890-B30D-3BD4DE83AFBF}"/>
                  </a:ext>
                </a:extLst>
              </p:cNvPr>
              <p:cNvGrpSpPr/>
              <p:nvPr/>
            </p:nvGrpSpPr>
            <p:grpSpPr>
              <a:xfrm>
                <a:off x="7821434" y="1551982"/>
                <a:ext cx="1063141" cy="1205751"/>
                <a:chOff x="1310655" y="3360527"/>
                <a:chExt cx="306314" cy="347403"/>
              </a:xfrm>
              <a:solidFill>
                <a:schemeClr val="bg1"/>
              </a:solidFill>
            </p:grpSpPr>
            <p:sp>
              <p:nvSpPr>
                <p:cNvPr id="170" name="Google Shape;28240;p73">
                  <a:extLst>
                    <a:ext uri="{FF2B5EF4-FFF2-40B4-BE49-F238E27FC236}">
                      <a16:creationId xmlns:a16="http://schemas.microsoft.com/office/drawing/2014/main" id="{5AFF1F69-8DD4-42DD-AB38-0EE82407F687}"/>
                    </a:ext>
                  </a:extLst>
                </p:cNvPr>
                <p:cNvSpPr/>
                <p:nvPr/>
              </p:nvSpPr>
              <p:spPr>
                <a:xfrm>
                  <a:off x="1440416" y="3531630"/>
                  <a:ext cx="151652" cy="176299"/>
                </a:xfrm>
                <a:custGeom>
                  <a:avLst/>
                  <a:gdLst/>
                  <a:ahLst/>
                  <a:cxnLst/>
                  <a:rect l="l" t="t" r="r" b="b"/>
                  <a:pathLst>
                    <a:path w="4787" h="5565" extrusionOk="0">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1" name="Google Shape;28241;p73">
                  <a:extLst>
                    <a:ext uri="{FF2B5EF4-FFF2-40B4-BE49-F238E27FC236}">
                      <a16:creationId xmlns:a16="http://schemas.microsoft.com/office/drawing/2014/main" id="{9B0F3916-8723-4713-84B0-4CD880E71F6E}"/>
                    </a:ext>
                  </a:extLst>
                </p:cNvPr>
                <p:cNvSpPr/>
                <p:nvPr/>
              </p:nvSpPr>
              <p:spPr>
                <a:xfrm>
                  <a:off x="1486447" y="3589478"/>
                  <a:ext cx="64152" cy="75842"/>
                </a:xfrm>
                <a:custGeom>
                  <a:avLst/>
                  <a:gdLst/>
                  <a:ahLst/>
                  <a:cxnLst/>
                  <a:rect l="l" t="t" r="r" b="b"/>
                  <a:pathLst>
                    <a:path w="2025" h="2394" extrusionOk="0">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2" name="Google Shape;28242;p73">
                  <a:extLst>
                    <a:ext uri="{FF2B5EF4-FFF2-40B4-BE49-F238E27FC236}">
                      <a16:creationId xmlns:a16="http://schemas.microsoft.com/office/drawing/2014/main" id="{5310A239-183F-4A30-9C98-012DCDBF1228}"/>
                    </a:ext>
                  </a:extLst>
                </p:cNvPr>
                <p:cNvSpPr/>
                <p:nvPr/>
              </p:nvSpPr>
              <p:spPr>
                <a:xfrm>
                  <a:off x="1310655" y="3360527"/>
                  <a:ext cx="306314" cy="334572"/>
                </a:xfrm>
                <a:custGeom>
                  <a:avLst/>
                  <a:gdLst/>
                  <a:ahLst/>
                  <a:cxnLst/>
                  <a:rect l="l" t="t" r="r" b="b"/>
                  <a:pathLst>
                    <a:path w="9669" h="10561" extrusionOk="0">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3" name="Google Shape;28243;p73">
                  <a:extLst>
                    <a:ext uri="{FF2B5EF4-FFF2-40B4-BE49-F238E27FC236}">
                      <a16:creationId xmlns:a16="http://schemas.microsoft.com/office/drawing/2014/main" id="{F393C561-A22F-43A1-B5E1-6449D08A118F}"/>
                    </a:ext>
                  </a:extLst>
                </p:cNvPr>
                <p:cNvSpPr/>
                <p:nvPr/>
              </p:nvSpPr>
              <p:spPr>
                <a:xfrm>
                  <a:off x="1474377" y="3380453"/>
                  <a:ext cx="122221" cy="118895"/>
                </a:xfrm>
                <a:custGeom>
                  <a:avLst/>
                  <a:gdLst/>
                  <a:ahLst/>
                  <a:cxnLst/>
                  <a:rect l="l" t="t" r="r" b="b"/>
                  <a:pathLst>
                    <a:path w="3858" h="3753" extrusionOk="0">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4" name="Google Shape;28244;p73">
                  <a:extLst>
                    <a:ext uri="{FF2B5EF4-FFF2-40B4-BE49-F238E27FC236}">
                      <a16:creationId xmlns:a16="http://schemas.microsoft.com/office/drawing/2014/main" id="{BEBD73A1-EB93-4C0F-8A97-AC486FA1C4DF}"/>
                    </a:ext>
                  </a:extLst>
                </p:cNvPr>
                <p:cNvSpPr/>
                <p:nvPr/>
              </p:nvSpPr>
              <p:spPr>
                <a:xfrm>
                  <a:off x="1510207" y="3632848"/>
                  <a:ext cx="15492" cy="17741"/>
                </a:xfrm>
                <a:custGeom>
                  <a:avLst/>
                  <a:gdLst/>
                  <a:ahLst/>
                  <a:cxnLst/>
                  <a:rect l="l" t="t" r="r" b="b"/>
                  <a:pathLst>
                    <a:path w="489" h="560" extrusionOk="0">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grpSp>
      <p:grpSp>
        <p:nvGrpSpPr>
          <p:cNvPr id="22" name="Group 21">
            <a:extLst>
              <a:ext uri="{FF2B5EF4-FFF2-40B4-BE49-F238E27FC236}">
                <a16:creationId xmlns:a16="http://schemas.microsoft.com/office/drawing/2014/main" id="{C9B32FF7-B18A-486A-A669-063A153FFC51}"/>
              </a:ext>
            </a:extLst>
          </p:cNvPr>
          <p:cNvGrpSpPr/>
          <p:nvPr/>
        </p:nvGrpSpPr>
        <p:grpSpPr>
          <a:xfrm>
            <a:off x="6781800" y="4106446"/>
            <a:ext cx="7303536" cy="2198464"/>
            <a:chOff x="7333377" y="4250881"/>
            <a:chExt cx="7303536" cy="2198464"/>
          </a:xfrm>
        </p:grpSpPr>
        <p:sp>
          <p:nvSpPr>
            <p:cNvPr id="159" name="Hộp Văn bản 158">
              <a:extLst>
                <a:ext uri="{FF2B5EF4-FFF2-40B4-BE49-F238E27FC236}">
                  <a16:creationId xmlns:a16="http://schemas.microsoft.com/office/drawing/2014/main" id="{E173162B-C580-4035-8307-9F35470AB995}"/>
                </a:ext>
              </a:extLst>
            </p:cNvPr>
            <p:cNvSpPr txBox="1"/>
            <p:nvPr/>
          </p:nvSpPr>
          <p:spPr>
            <a:xfrm>
              <a:off x="9760112" y="4979582"/>
              <a:ext cx="4876801" cy="584775"/>
            </a:xfrm>
            <a:prstGeom prst="rect">
              <a:avLst/>
            </a:prstGeom>
            <a:noFill/>
          </p:spPr>
          <p:txBody>
            <a:bodyPr wrap="square" rtlCol="0">
              <a:spAutoFit/>
            </a:bodyPr>
            <a:lstStyle/>
            <a:p>
              <a:r>
                <a:rPr lang="en-US" sz="3200" b="1" dirty="0" err="1">
                  <a:solidFill>
                    <a:srgbClr val="FF0000"/>
                  </a:solidFill>
                  <a:latin typeface="Arial" panose="020B0604020202020204" pitchFamily="34" charset="0"/>
                  <a:cs typeface="Arial" panose="020B0604020202020204" pitchFamily="34" charset="0"/>
                </a:rPr>
                <a:t>Lặp</a:t>
              </a:r>
              <a:r>
                <a:rPr lang="en-US" sz="3200" b="1" dirty="0">
                  <a:solidFill>
                    <a:srgbClr val="FF0000"/>
                  </a:solidFill>
                  <a:latin typeface="Arial" panose="020B0604020202020204" pitchFamily="34" charset="0"/>
                  <a:cs typeface="Arial" panose="020B0604020202020204" pitchFamily="34" charset="0"/>
                </a:rPr>
                <a:t> </a:t>
              </a:r>
              <a:r>
                <a:rPr lang="en-US" sz="3200" b="1" dirty="0" err="1">
                  <a:solidFill>
                    <a:srgbClr val="FF0000"/>
                  </a:solidFill>
                  <a:latin typeface="Arial" panose="020B0604020202020204" pitchFamily="34" charset="0"/>
                  <a:cs typeface="Arial" panose="020B0604020202020204" pitchFamily="34" charset="0"/>
                </a:rPr>
                <a:t>khóa</a:t>
              </a:r>
              <a:endParaRPr lang="vi-VN" sz="3200" b="1" dirty="0">
                <a:solidFill>
                  <a:srgbClr val="FF0000"/>
                </a:solidFill>
                <a:latin typeface="Arial" panose="020B0604020202020204"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0224A78A-72BC-4DDA-8945-9ADC0EB643FC}"/>
                </a:ext>
              </a:extLst>
            </p:cNvPr>
            <p:cNvGrpSpPr/>
            <p:nvPr/>
          </p:nvGrpSpPr>
          <p:grpSpPr>
            <a:xfrm>
              <a:off x="7333377" y="4250881"/>
              <a:ext cx="2198464" cy="2198464"/>
              <a:chOff x="7333377" y="4250881"/>
              <a:chExt cx="2198464" cy="2198464"/>
            </a:xfrm>
          </p:grpSpPr>
          <p:sp>
            <p:nvSpPr>
              <p:cNvPr id="11" name="Freeform 11"/>
              <p:cNvSpPr/>
              <p:nvPr/>
            </p:nvSpPr>
            <p:spPr>
              <a:xfrm>
                <a:off x="7333377" y="4250881"/>
                <a:ext cx="2198464" cy="2198464"/>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D50816"/>
              </a:solidFill>
            </p:spPr>
          </p:sp>
          <p:grpSp>
            <p:nvGrpSpPr>
              <p:cNvPr id="175" name="Google Shape;27595;p72">
                <a:extLst>
                  <a:ext uri="{FF2B5EF4-FFF2-40B4-BE49-F238E27FC236}">
                    <a16:creationId xmlns:a16="http://schemas.microsoft.com/office/drawing/2014/main" id="{936FAF1B-2460-443D-ABC4-E8EAEA823AAF}"/>
                  </a:ext>
                </a:extLst>
              </p:cNvPr>
              <p:cNvGrpSpPr/>
              <p:nvPr/>
            </p:nvGrpSpPr>
            <p:grpSpPr>
              <a:xfrm>
                <a:off x="7927923" y="4803209"/>
                <a:ext cx="1093808" cy="1093808"/>
                <a:chOff x="870939" y="2439293"/>
                <a:chExt cx="331993" cy="331993"/>
              </a:xfrm>
              <a:solidFill>
                <a:schemeClr val="bg1"/>
              </a:solidFill>
            </p:grpSpPr>
            <p:sp>
              <p:nvSpPr>
                <p:cNvPr id="176" name="Google Shape;27596;p72">
                  <a:extLst>
                    <a:ext uri="{FF2B5EF4-FFF2-40B4-BE49-F238E27FC236}">
                      <a16:creationId xmlns:a16="http://schemas.microsoft.com/office/drawing/2014/main" id="{48D0B10E-EAB8-4B0D-B961-31403440229E}"/>
                    </a:ext>
                  </a:extLst>
                </p:cNvPr>
                <p:cNvSpPr/>
                <p:nvPr/>
              </p:nvSpPr>
              <p:spPr>
                <a:xfrm>
                  <a:off x="870939" y="2439293"/>
                  <a:ext cx="331993" cy="331993"/>
                </a:xfrm>
                <a:custGeom>
                  <a:avLst/>
                  <a:gdLst/>
                  <a:ahLst/>
                  <a:cxnLst/>
                  <a:rect l="l" t="t" r="r" b="b"/>
                  <a:pathLst>
                    <a:path w="10431" h="10431" extrusionOk="0">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7597;p72">
                  <a:extLst>
                    <a:ext uri="{FF2B5EF4-FFF2-40B4-BE49-F238E27FC236}">
                      <a16:creationId xmlns:a16="http://schemas.microsoft.com/office/drawing/2014/main" id="{35B58CA7-5AB3-4264-977D-53C756114310}"/>
                    </a:ext>
                  </a:extLst>
                </p:cNvPr>
                <p:cNvSpPr/>
                <p:nvPr/>
              </p:nvSpPr>
              <p:spPr>
                <a:xfrm>
                  <a:off x="908463" y="2696969"/>
                  <a:ext cx="41726" cy="41726"/>
                </a:xfrm>
                <a:custGeom>
                  <a:avLst/>
                  <a:gdLst/>
                  <a:ahLst/>
                  <a:cxnLst/>
                  <a:rect l="l" t="t" r="r" b="b"/>
                  <a:pathLst>
                    <a:path w="1311" h="1311" extrusionOk="0">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7598;p72">
                  <a:extLst>
                    <a:ext uri="{FF2B5EF4-FFF2-40B4-BE49-F238E27FC236}">
                      <a16:creationId xmlns:a16="http://schemas.microsoft.com/office/drawing/2014/main" id="{55A07CDA-DD44-44F9-A6D4-241C1274ADDE}"/>
                    </a:ext>
                  </a:extLst>
                </p:cNvPr>
                <p:cNvSpPr/>
                <p:nvPr/>
              </p:nvSpPr>
              <p:spPr>
                <a:xfrm>
                  <a:off x="1015690" y="2696969"/>
                  <a:ext cx="41726" cy="41726"/>
                </a:xfrm>
                <a:custGeom>
                  <a:avLst/>
                  <a:gdLst/>
                  <a:ahLst/>
                  <a:cxnLst/>
                  <a:rect l="l" t="t" r="r" b="b"/>
                  <a:pathLst>
                    <a:path w="1311" h="1311" extrusionOk="0">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7599;p72">
                  <a:extLst>
                    <a:ext uri="{FF2B5EF4-FFF2-40B4-BE49-F238E27FC236}">
                      <a16:creationId xmlns:a16="http://schemas.microsoft.com/office/drawing/2014/main" id="{AA111452-91EA-46DD-9135-D33A8909766A}"/>
                    </a:ext>
                  </a:extLst>
                </p:cNvPr>
                <p:cNvSpPr/>
                <p:nvPr/>
              </p:nvSpPr>
              <p:spPr>
                <a:xfrm>
                  <a:off x="1122567" y="2696969"/>
                  <a:ext cx="41726" cy="41726"/>
                </a:xfrm>
                <a:custGeom>
                  <a:avLst/>
                  <a:gdLst/>
                  <a:ahLst/>
                  <a:cxnLst/>
                  <a:rect l="l" t="t" r="r" b="b"/>
                  <a:pathLst>
                    <a:path w="1311" h="1311" extrusionOk="0">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7600;p72">
                  <a:extLst>
                    <a:ext uri="{FF2B5EF4-FFF2-40B4-BE49-F238E27FC236}">
                      <a16:creationId xmlns:a16="http://schemas.microsoft.com/office/drawing/2014/main" id="{865D8329-EAB8-4668-9640-478F0BF045A5}"/>
                    </a:ext>
                  </a:extLst>
                </p:cNvPr>
                <p:cNvSpPr/>
                <p:nvPr/>
              </p:nvSpPr>
              <p:spPr>
                <a:xfrm>
                  <a:off x="913015"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7601;p72">
                  <a:extLst>
                    <a:ext uri="{FF2B5EF4-FFF2-40B4-BE49-F238E27FC236}">
                      <a16:creationId xmlns:a16="http://schemas.microsoft.com/office/drawing/2014/main" id="{60E5C044-24AB-49E7-909E-6529CC336590}"/>
                    </a:ext>
                  </a:extLst>
                </p:cNvPr>
                <p:cNvSpPr/>
                <p:nvPr/>
              </p:nvSpPr>
              <p:spPr>
                <a:xfrm>
                  <a:off x="913015"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7602;p72">
                  <a:extLst>
                    <a:ext uri="{FF2B5EF4-FFF2-40B4-BE49-F238E27FC236}">
                      <a16:creationId xmlns:a16="http://schemas.microsoft.com/office/drawing/2014/main" id="{F2987914-F1FA-4705-941F-50A6D4053A05}"/>
                    </a:ext>
                  </a:extLst>
                </p:cNvPr>
                <p:cNvSpPr/>
                <p:nvPr/>
              </p:nvSpPr>
              <p:spPr>
                <a:xfrm>
                  <a:off x="913015"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7603;p72">
                  <a:extLst>
                    <a:ext uri="{FF2B5EF4-FFF2-40B4-BE49-F238E27FC236}">
                      <a16:creationId xmlns:a16="http://schemas.microsoft.com/office/drawing/2014/main" id="{B6A1D6C4-012F-4C42-A666-34C894C079DE}"/>
                    </a:ext>
                  </a:extLst>
                </p:cNvPr>
                <p:cNvSpPr/>
                <p:nvPr/>
              </p:nvSpPr>
              <p:spPr>
                <a:xfrm>
                  <a:off x="894428" y="2474908"/>
                  <a:ext cx="69384" cy="167508"/>
                </a:xfrm>
                <a:custGeom>
                  <a:avLst/>
                  <a:gdLst/>
                  <a:ahLst/>
                  <a:cxnLst/>
                  <a:rect l="l" t="t" r="r" b="b"/>
                  <a:pathLst>
                    <a:path w="2180" h="5263" extrusionOk="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7604;p72">
                  <a:extLst>
                    <a:ext uri="{FF2B5EF4-FFF2-40B4-BE49-F238E27FC236}">
                      <a16:creationId xmlns:a16="http://schemas.microsoft.com/office/drawing/2014/main" id="{66B7B6F7-CF92-4EE9-8EE4-98F0F59AD5CE}"/>
                    </a:ext>
                  </a:extLst>
                </p:cNvPr>
                <p:cNvSpPr/>
                <p:nvPr/>
              </p:nvSpPr>
              <p:spPr>
                <a:xfrm>
                  <a:off x="1002068" y="2474145"/>
                  <a:ext cx="69384" cy="168272"/>
                </a:xfrm>
                <a:custGeom>
                  <a:avLst/>
                  <a:gdLst/>
                  <a:ahLst/>
                  <a:cxnLst/>
                  <a:rect l="l" t="t" r="r" b="b"/>
                  <a:pathLst>
                    <a:path w="2180" h="5287" extrusionOk="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7605;p72">
                  <a:extLst>
                    <a:ext uri="{FF2B5EF4-FFF2-40B4-BE49-F238E27FC236}">
                      <a16:creationId xmlns:a16="http://schemas.microsoft.com/office/drawing/2014/main" id="{EA42A32A-285A-4221-992B-9888A62A6B58}"/>
                    </a:ext>
                  </a:extLst>
                </p:cNvPr>
                <p:cNvSpPr/>
                <p:nvPr/>
              </p:nvSpPr>
              <p:spPr>
                <a:xfrm>
                  <a:off x="1108531" y="2474145"/>
                  <a:ext cx="69384" cy="168272"/>
                </a:xfrm>
                <a:custGeom>
                  <a:avLst/>
                  <a:gdLst/>
                  <a:ahLst/>
                  <a:cxnLst/>
                  <a:rect l="l" t="t" r="r" b="b"/>
                  <a:pathLst>
                    <a:path w="2180" h="5287" extrusionOk="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7606;p72">
                  <a:extLst>
                    <a:ext uri="{FF2B5EF4-FFF2-40B4-BE49-F238E27FC236}">
                      <a16:creationId xmlns:a16="http://schemas.microsoft.com/office/drawing/2014/main" id="{BAF4D6A4-07D6-423D-A9D6-4C971D20CA4F}"/>
                    </a:ext>
                  </a:extLst>
                </p:cNvPr>
                <p:cNvSpPr/>
                <p:nvPr/>
              </p:nvSpPr>
              <p:spPr>
                <a:xfrm>
                  <a:off x="1127118"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7607;p72">
                  <a:extLst>
                    <a:ext uri="{FF2B5EF4-FFF2-40B4-BE49-F238E27FC236}">
                      <a16:creationId xmlns:a16="http://schemas.microsoft.com/office/drawing/2014/main" id="{E2842000-E2DF-4B59-8D1D-DBCAEC127E76}"/>
                    </a:ext>
                  </a:extLst>
                </p:cNvPr>
                <p:cNvSpPr/>
                <p:nvPr/>
              </p:nvSpPr>
              <p:spPr>
                <a:xfrm>
                  <a:off x="1127118"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7608;p72">
                  <a:extLst>
                    <a:ext uri="{FF2B5EF4-FFF2-40B4-BE49-F238E27FC236}">
                      <a16:creationId xmlns:a16="http://schemas.microsoft.com/office/drawing/2014/main" id="{BECF639D-1DEB-43FA-9F6A-89D6F9CF4812}"/>
                    </a:ext>
                  </a:extLst>
                </p:cNvPr>
                <p:cNvSpPr/>
                <p:nvPr/>
              </p:nvSpPr>
              <p:spPr>
                <a:xfrm>
                  <a:off x="1127118"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7609;p72">
                  <a:extLst>
                    <a:ext uri="{FF2B5EF4-FFF2-40B4-BE49-F238E27FC236}">
                      <a16:creationId xmlns:a16="http://schemas.microsoft.com/office/drawing/2014/main" id="{6578733B-320E-4C59-A1FB-D9EB26A5E97A}"/>
                    </a:ext>
                  </a:extLst>
                </p:cNvPr>
                <p:cNvSpPr/>
                <p:nvPr/>
              </p:nvSpPr>
              <p:spPr>
                <a:xfrm>
                  <a:off x="1020624" y="2504094"/>
                  <a:ext cx="32241" cy="9867"/>
                </a:xfrm>
                <a:custGeom>
                  <a:avLst/>
                  <a:gdLst/>
                  <a:ahLst/>
                  <a:cxnLst/>
                  <a:rect l="l" t="t" r="r" b="b"/>
                  <a:pathLst>
                    <a:path w="1013" h="310" extrusionOk="0">
                      <a:moveTo>
                        <a:pt x="203" y="0"/>
                      </a:moveTo>
                      <a:cubicBezTo>
                        <a:pt x="1" y="12"/>
                        <a:pt x="1" y="310"/>
                        <a:pt x="203" y="310"/>
                      </a:cubicBezTo>
                      <a:lnTo>
                        <a:pt x="822" y="310"/>
                      </a:lnTo>
                      <a:cubicBezTo>
                        <a:pt x="1013" y="310"/>
                        <a:pt x="101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7610;p72">
                  <a:extLst>
                    <a:ext uri="{FF2B5EF4-FFF2-40B4-BE49-F238E27FC236}">
                      <a16:creationId xmlns:a16="http://schemas.microsoft.com/office/drawing/2014/main" id="{091A7520-3A72-4ECB-AB14-1B7DE2D4EEEB}"/>
                    </a:ext>
                  </a:extLst>
                </p:cNvPr>
                <p:cNvSpPr/>
                <p:nvPr/>
              </p:nvSpPr>
              <p:spPr>
                <a:xfrm>
                  <a:off x="1020624" y="2532898"/>
                  <a:ext cx="32241" cy="10248"/>
                </a:xfrm>
                <a:custGeom>
                  <a:avLst/>
                  <a:gdLst/>
                  <a:ahLst/>
                  <a:cxnLst/>
                  <a:rect l="l" t="t" r="r" b="b"/>
                  <a:pathLst>
                    <a:path w="1013" h="322" extrusionOk="0">
                      <a:moveTo>
                        <a:pt x="203" y="0"/>
                      </a:moveTo>
                      <a:cubicBezTo>
                        <a:pt x="1" y="24"/>
                        <a:pt x="1" y="322"/>
                        <a:pt x="203" y="322"/>
                      </a:cubicBezTo>
                      <a:lnTo>
                        <a:pt x="822" y="322"/>
                      </a:lnTo>
                      <a:cubicBezTo>
                        <a:pt x="1013" y="322"/>
                        <a:pt x="101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7611;p72">
                  <a:extLst>
                    <a:ext uri="{FF2B5EF4-FFF2-40B4-BE49-F238E27FC236}">
                      <a16:creationId xmlns:a16="http://schemas.microsoft.com/office/drawing/2014/main" id="{06156CA7-EAB4-41F5-AB43-8A88A0A0D66E}"/>
                    </a:ext>
                  </a:extLst>
                </p:cNvPr>
                <p:cNvSpPr/>
                <p:nvPr/>
              </p:nvSpPr>
              <p:spPr>
                <a:xfrm>
                  <a:off x="1020624" y="2562052"/>
                  <a:ext cx="32241" cy="9898"/>
                </a:xfrm>
                <a:custGeom>
                  <a:avLst/>
                  <a:gdLst/>
                  <a:ahLst/>
                  <a:cxnLst/>
                  <a:rect l="l" t="t" r="r" b="b"/>
                  <a:pathLst>
                    <a:path w="1013" h="311" extrusionOk="0">
                      <a:moveTo>
                        <a:pt x="203" y="1"/>
                      </a:moveTo>
                      <a:cubicBezTo>
                        <a:pt x="1" y="13"/>
                        <a:pt x="1" y="310"/>
                        <a:pt x="203" y="310"/>
                      </a:cubicBezTo>
                      <a:lnTo>
                        <a:pt x="822" y="310"/>
                      </a:lnTo>
                      <a:cubicBezTo>
                        <a:pt x="1013" y="310"/>
                        <a:pt x="1013" y="1"/>
                        <a:pt x="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6" name="Group 195">
            <a:extLst>
              <a:ext uri="{FF2B5EF4-FFF2-40B4-BE49-F238E27FC236}">
                <a16:creationId xmlns:a16="http://schemas.microsoft.com/office/drawing/2014/main" id="{C587E9F8-3CB5-41DA-81DB-5BF6CD867535}"/>
              </a:ext>
            </a:extLst>
          </p:cNvPr>
          <p:cNvGrpSpPr/>
          <p:nvPr/>
        </p:nvGrpSpPr>
        <p:grpSpPr>
          <a:xfrm>
            <a:off x="6781800" y="6857238"/>
            <a:ext cx="7273056" cy="2198464"/>
            <a:chOff x="7333377" y="6901085"/>
            <a:chExt cx="7273056" cy="2198464"/>
          </a:xfrm>
        </p:grpSpPr>
        <p:sp>
          <p:nvSpPr>
            <p:cNvPr id="161" name="Hộp Văn bản 160">
              <a:extLst>
                <a:ext uri="{FF2B5EF4-FFF2-40B4-BE49-F238E27FC236}">
                  <a16:creationId xmlns:a16="http://schemas.microsoft.com/office/drawing/2014/main" id="{4F2B30E6-F6A4-4C57-A50B-0D4216B00F71}"/>
                </a:ext>
              </a:extLst>
            </p:cNvPr>
            <p:cNvSpPr txBox="1"/>
            <p:nvPr/>
          </p:nvSpPr>
          <p:spPr>
            <a:xfrm>
              <a:off x="9729632" y="7709216"/>
              <a:ext cx="4876801" cy="584775"/>
            </a:xfrm>
            <a:prstGeom prst="rect">
              <a:avLst/>
            </a:prstGeom>
            <a:noFill/>
          </p:spPr>
          <p:txBody>
            <a:bodyPr wrap="square" rtlCol="0">
              <a:spAutoFit/>
            </a:bodyPr>
            <a:lstStyle/>
            <a:p>
              <a:r>
                <a:rPr lang="en-US" sz="3200" b="1" dirty="0">
                  <a:solidFill>
                    <a:srgbClr val="FF0000"/>
                  </a:solidFill>
                  <a:latin typeface="Arial" panose="020B0604020202020204" pitchFamily="34" charset="0"/>
                  <a:cs typeface="Arial" panose="020B0604020202020204" pitchFamily="34" charset="0"/>
                </a:rPr>
                <a:t>Autokey</a:t>
              </a:r>
              <a:endParaRPr lang="vi-VN" sz="3200" b="1" dirty="0">
                <a:solidFill>
                  <a:srgbClr val="FF0000"/>
                </a:solidFill>
                <a:latin typeface="Arial" panose="020B0604020202020204" pitchFamily="34" charset="0"/>
                <a:cs typeface="Arial" panose="020B0604020202020204" pitchFamily="34" charset="0"/>
              </a:endParaRPr>
            </a:p>
          </p:txBody>
        </p:sp>
        <p:grpSp>
          <p:nvGrpSpPr>
            <p:cNvPr id="195" name="Group 194">
              <a:extLst>
                <a:ext uri="{FF2B5EF4-FFF2-40B4-BE49-F238E27FC236}">
                  <a16:creationId xmlns:a16="http://schemas.microsoft.com/office/drawing/2014/main" id="{2171C215-FF7D-4CDE-A557-E703C906CB01}"/>
                </a:ext>
              </a:extLst>
            </p:cNvPr>
            <p:cNvGrpSpPr/>
            <p:nvPr/>
          </p:nvGrpSpPr>
          <p:grpSpPr>
            <a:xfrm>
              <a:off x="7333377" y="6901085"/>
              <a:ext cx="2198464" cy="2198464"/>
              <a:chOff x="7333377" y="6901085"/>
              <a:chExt cx="2198464" cy="2198464"/>
            </a:xfrm>
          </p:grpSpPr>
          <p:sp>
            <p:nvSpPr>
              <p:cNvPr id="13" name="Freeform 13"/>
              <p:cNvSpPr/>
              <p:nvPr/>
            </p:nvSpPr>
            <p:spPr>
              <a:xfrm>
                <a:off x="7333377" y="6901085"/>
                <a:ext cx="2198464" cy="2198464"/>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D50816"/>
              </a:solidFill>
            </p:spPr>
          </p:sp>
          <p:sp>
            <p:nvSpPr>
              <p:cNvPr id="192" name="Google Shape;27430;p72">
                <a:extLst>
                  <a:ext uri="{FF2B5EF4-FFF2-40B4-BE49-F238E27FC236}">
                    <a16:creationId xmlns:a16="http://schemas.microsoft.com/office/drawing/2014/main" id="{83149C35-AC7D-4988-AF0A-F7F862E87152}"/>
                  </a:ext>
                </a:extLst>
              </p:cNvPr>
              <p:cNvSpPr/>
              <p:nvPr/>
            </p:nvSpPr>
            <p:spPr>
              <a:xfrm>
                <a:off x="7916087" y="7473005"/>
                <a:ext cx="1030456" cy="1030369"/>
              </a:xfrm>
              <a:custGeom>
                <a:avLst/>
                <a:gdLst/>
                <a:ahLst/>
                <a:cxnLst/>
                <a:rect l="l" t="t" r="r" b="b"/>
                <a:pathLst>
                  <a:path w="11574" h="11573" extrusionOk="0">
                    <a:moveTo>
                      <a:pt x="10680" y="333"/>
                    </a:moveTo>
                    <a:cubicBezTo>
                      <a:pt x="10990" y="333"/>
                      <a:pt x="11228" y="583"/>
                      <a:pt x="11228" y="881"/>
                    </a:cubicBezTo>
                    <a:lnTo>
                      <a:pt x="11228" y="5620"/>
                    </a:lnTo>
                    <a:lnTo>
                      <a:pt x="11037" y="5620"/>
                    </a:lnTo>
                    <a:cubicBezTo>
                      <a:pt x="10954" y="5620"/>
                      <a:pt x="10871" y="5691"/>
                      <a:pt x="10871" y="5787"/>
                    </a:cubicBezTo>
                    <a:cubicBezTo>
                      <a:pt x="10871" y="5870"/>
                      <a:pt x="10954" y="5953"/>
                      <a:pt x="11037" y="5953"/>
                    </a:cubicBezTo>
                    <a:lnTo>
                      <a:pt x="11228" y="5953"/>
                    </a:lnTo>
                    <a:lnTo>
                      <a:pt x="11228" y="10680"/>
                    </a:lnTo>
                    <a:cubicBezTo>
                      <a:pt x="11228" y="10990"/>
                      <a:pt x="10978" y="11228"/>
                      <a:pt x="10680" y="11228"/>
                    </a:cubicBezTo>
                    <a:lnTo>
                      <a:pt x="5953" y="11228"/>
                    </a:lnTo>
                    <a:lnTo>
                      <a:pt x="5953" y="9406"/>
                    </a:lnTo>
                    <a:cubicBezTo>
                      <a:pt x="5953" y="9108"/>
                      <a:pt x="5715" y="8870"/>
                      <a:pt x="5418" y="8870"/>
                    </a:cubicBezTo>
                    <a:lnTo>
                      <a:pt x="5060" y="8870"/>
                    </a:lnTo>
                    <a:cubicBezTo>
                      <a:pt x="4834" y="8870"/>
                      <a:pt x="4644" y="8954"/>
                      <a:pt x="4525" y="9108"/>
                    </a:cubicBezTo>
                    <a:cubicBezTo>
                      <a:pt x="4358" y="9299"/>
                      <a:pt x="4132" y="9406"/>
                      <a:pt x="3882" y="9406"/>
                    </a:cubicBezTo>
                    <a:cubicBezTo>
                      <a:pt x="3632" y="9406"/>
                      <a:pt x="3382" y="9287"/>
                      <a:pt x="3239" y="9085"/>
                    </a:cubicBezTo>
                    <a:cubicBezTo>
                      <a:pt x="3072" y="8894"/>
                      <a:pt x="3013" y="8644"/>
                      <a:pt x="3072" y="8394"/>
                    </a:cubicBezTo>
                    <a:cubicBezTo>
                      <a:pt x="3132" y="8073"/>
                      <a:pt x="3405" y="7822"/>
                      <a:pt x="3727" y="7751"/>
                    </a:cubicBezTo>
                    <a:cubicBezTo>
                      <a:pt x="3781" y="7740"/>
                      <a:pt x="3835" y="7735"/>
                      <a:pt x="3889" y="7735"/>
                    </a:cubicBezTo>
                    <a:cubicBezTo>
                      <a:pt x="4129" y="7735"/>
                      <a:pt x="4357" y="7842"/>
                      <a:pt x="4513" y="8037"/>
                    </a:cubicBezTo>
                    <a:cubicBezTo>
                      <a:pt x="4656" y="8192"/>
                      <a:pt x="4846" y="8287"/>
                      <a:pt x="5049" y="8287"/>
                    </a:cubicBezTo>
                    <a:lnTo>
                      <a:pt x="5430" y="8287"/>
                    </a:lnTo>
                    <a:cubicBezTo>
                      <a:pt x="5727" y="8287"/>
                      <a:pt x="5965" y="8049"/>
                      <a:pt x="5965" y="7751"/>
                    </a:cubicBezTo>
                    <a:lnTo>
                      <a:pt x="5965" y="5917"/>
                    </a:lnTo>
                    <a:lnTo>
                      <a:pt x="7799" y="5917"/>
                    </a:lnTo>
                    <a:cubicBezTo>
                      <a:pt x="7894" y="5917"/>
                      <a:pt x="7989" y="6001"/>
                      <a:pt x="7989" y="6108"/>
                    </a:cubicBezTo>
                    <a:lnTo>
                      <a:pt x="7989" y="6477"/>
                    </a:lnTo>
                    <a:cubicBezTo>
                      <a:pt x="7989" y="6584"/>
                      <a:pt x="7942" y="6691"/>
                      <a:pt x="7858" y="6763"/>
                    </a:cubicBezTo>
                    <a:cubicBezTo>
                      <a:pt x="7525" y="7037"/>
                      <a:pt x="7382" y="7453"/>
                      <a:pt x="7454" y="7882"/>
                    </a:cubicBezTo>
                    <a:cubicBezTo>
                      <a:pt x="7537" y="8346"/>
                      <a:pt x="7894" y="8704"/>
                      <a:pt x="8347" y="8799"/>
                    </a:cubicBezTo>
                    <a:cubicBezTo>
                      <a:pt x="8430" y="8823"/>
                      <a:pt x="8513" y="8835"/>
                      <a:pt x="8597" y="8835"/>
                    </a:cubicBezTo>
                    <a:cubicBezTo>
                      <a:pt x="8870" y="8835"/>
                      <a:pt x="9120" y="8739"/>
                      <a:pt x="9347" y="8561"/>
                    </a:cubicBezTo>
                    <a:cubicBezTo>
                      <a:pt x="9609" y="8346"/>
                      <a:pt x="9775" y="8013"/>
                      <a:pt x="9775" y="7656"/>
                    </a:cubicBezTo>
                    <a:cubicBezTo>
                      <a:pt x="9775" y="7311"/>
                      <a:pt x="9621" y="6977"/>
                      <a:pt x="9347" y="6751"/>
                    </a:cubicBezTo>
                    <a:cubicBezTo>
                      <a:pt x="9263" y="6691"/>
                      <a:pt x="9228" y="6584"/>
                      <a:pt x="9228" y="6465"/>
                    </a:cubicBezTo>
                    <a:lnTo>
                      <a:pt x="9228" y="6108"/>
                    </a:lnTo>
                    <a:cubicBezTo>
                      <a:pt x="9228" y="6001"/>
                      <a:pt x="9311" y="5917"/>
                      <a:pt x="9418" y="5917"/>
                    </a:cubicBezTo>
                    <a:lnTo>
                      <a:pt x="10323" y="5917"/>
                    </a:lnTo>
                    <a:cubicBezTo>
                      <a:pt x="10418" y="5917"/>
                      <a:pt x="10490" y="5846"/>
                      <a:pt x="10490" y="5751"/>
                    </a:cubicBezTo>
                    <a:cubicBezTo>
                      <a:pt x="10490" y="5667"/>
                      <a:pt x="10418" y="5584"/>
                      <a:pt x="10323" y="5584"/>
                    </a:cubicBezTo>
                    <a:lnTo>
                      <a:pt x="9418" y="5584"/>
                    </a:lnTo>
                    <a:cubicBezTo>
                      <a:pt x="9120" y="5584"/>
                      <a:pt x="8882" y="5822"/>
                      <a:pt x="8882" y="6120"/>
                    </a:cubicBezTo>
                    <a:lnTo>
                      <a:pt x="8882" y="6477"/>
                    </a:lnTo>
                    <a:cubicBezTo>
                      <a:pt x="8882" y="6703"/>
                      <a:pt x="8966" y="6894"/>
                      <a:pt x="9120" y="7013"/>
                    </a:cubicBezTo>
                    <a:cubicBezTo>
                      <a:pt x="9311" y="7180"/>
                      <a:pt x="9418" y="7406"/>
                      <a:pt x="9418" y="7656"/>
                    </a:cubicBezTo>
                    <a:cubicBezTo>
                      <a:pt x="9418" y="7906"/>
                      <a:pt x="9299" y="8144"/>
                      <a:pt x="9109" y="8299"/>
                    </a:cubicBezTo>
                    <a:cubicBezTo>
                      <a:pt x="8957" y="8423"/>
                      <a:pt x="8780" y="8488"/>
                      <a:pt x="8595" y="8488"/>
                    </a:cubicBezTo>
                    <a:cubicBezTo>
                      <a:pt x="8533" y="8488"/>
                      <a:pt x="8469" y="8480"/>
                      <a:pt x="8406" y="8465"/>
                    </a:cubicBezTo>
                    <a:cubicBezTo>
                      <a:pt x="8097" y="8406"/>
                      <a:pt x="7835" y="8132"/>
                      <a:pt x="7763" y="7811"/>
                    </a:cubicBezTo>
                    <a:cubicBezTo>
                      <a:pt x="7704" y="7513"/>
                      <a:pt x="7811" y="7215"/>
                      <a:pt x="8049" y="7013"/>
                    </a:cubicBezTo>
                    <a:cubicBezTo>
                      <a:pt x="8216" y="6882"/>
                      <a:pt x="8299" y="6691"/>
                      <a:pt x="8299" y="6477"/>
                    </a:cubicBezTo>
                    <a:lnTo>
                      <a:pt x="8299" y="6108"/>
                    </a:lnTo>
                    <a:cubicBezTo>
                      <a:pt x="8299" y="5810"/>
                      <a:pt x="8061" y="5572"/>
                      <a:pt x="7763" y="5572"/>
                    </a:cubicBezTo>
                    <a:lnTo>
                      <a:pt x="5953" y="5572"/>
                    </a:lnTo>
                    <a:lnTo>
                      <a:pt x="5953" y="3739"/>
                    </a:lnTo>
                    <a:cubicBezTo>
                      <a:pt x="5953" y="3643"/>
                      <a:pt x="6037" y="3548"/>
                      <a:pt x="6144" y="3548"/>
                    </a:cubicBezTo>
                    <a:lnTo>
                      <a:pt x="6513" y="3548"/>
                    </a:lnTo>
                    <a:cubicBezTo>
                      <a:pt x="6620" y="3548"/>
                      <a:pt x="6727" y="3596"/>
                      <a:pt x="6799" y="3679"/>
                    </a:cubicBezTo>
                    <a:cubicBezTo>
                      <a:pt x="7017" y="3956"/>
                      <a:pt x="7342" y="4102"/>
                      <a:pt x="7698" y="4102"/>
                    </a:cubicBezTo>
                    <a:cubicBezTo>
                      <a:pt x="7770" y="4102"/>
                      <a:pt x="7844" y="4096"/>
                      <a:pt x="7918" y="4084"/>
                    </a:cubicBezTo>
                    <a:cubicBezTo>
                      <a:pt x="8370" y="4001"/>
                      <a:pt x="8728" y="3643"/>
                      <a:pt x="8835" y="3191"/>
                    </a:cubicBezTo>
                    <a:cubicBezTo>
                      <a:pt x="8906" y="2834"/>
                      <a:pt x="8823" y="2477"/>
                      <a:pt x="8597" y="2215"/>
                    </a:cubicBezTo>
                    <a:cubicBezTo>
                      <a:pt x="8370" y="1941"/>
                      <a:pt x="8049" y="1774"/>
                      <a:pt x="7692" y="1774"/>
                    </a:cubicBezTo>
                    <a:cubicBezTo>
                      <a:pt x="7346" y="1774"/>
                      <a:pt x="7001" y="1929"/>
                      <a:pt x="6775" y="2215"/>
                    </a:cubicBezTo>
                    <a:cubicBezTo>
                      <a:pt x="6715" y="2286"/>
                      <a:pt x="6620" y="2334"/>
                      <a:pt x="6501" y="2334"/>
                    </a:cubicBezTo>
                    <a:lnTo>
                      <a:pt x="6144" y="2334"/>
                    </a:lnTo>
                    <a:cubicBezTo>
                      <a:pt x="6037" y="2334"/>
                      <a:pt x="5941" y="2238"/>
                      <a:pt x="5941" y="2131"/>
                    </a:cubicBezTo>
                    <a:lnTo>
                      <a:pt x="5941" y="1226"/>
                    </a:lnTo>
                    <a:cubicBezTo>
                      <a:pt x="5941" y="1143"/>
                      <a:pt x="5870" y="1060"/>
                      <a:pt x="5787" y="1060"/>
                    </a:cubicBezTo>
                    <a:cubicBezTo>
                      <a:pt x="5691" y="1060"/>
                      <a:pt x="5620" y="1143"/>
                      <a:pt x="5620" y="1226"/>
                    </a:cubicBezTo>
                    <a:lnTo>
                      <a:pt x="5620" y="2131"/>
                    </a:lnTo>
                    <a:cubicBezTo>
                      <a:pt x="5620" y="2429"/>
                      <a:pt x="5858" y="2667"/>
                      <a:pt x="6156" y="2667"/>
                    </a:cubicBezTo>
                    <a:lnTo>
                      <a:pt x="6513" y="2667"/>
                    </a:lnTo>
                    <a:cubicBezTo>
                      <a:pt x="6739" y="2667"/>
                      <a:pt x="6930" y="2584"/>
                      <a:pt x="7049" y="2429"/>
                    </a:cubicBezTo>
                    <a:cubicBezTo>
                      <a:pt x="7215" y="2238"/>
                      <a:pt x="7430" y="2131"/>
                      <a:pt x="7692" y="2131"/>
                    </a:cubicBezTo>
                    <a:cubicBezTo>
                      <a:pt x="7942" y="2131"/>
                      <a:pt x="8180" y="2250"/>
                      <a:pt x="8323" y="2453"/>
                    </a:cubicBezTo>
                    <a:cubicBezTo>
                      <a:pt x="8489" y="2643"/>
                      <a:pt x="8549" y="2893"/>
                      <a:pt x="8489" y="3143"/>
                    </a:cubicBezTo>
                    <a:cubicBezTo>
                      <a:pt x="8430" y="3465"/>
                      <a:pt x="8168" y="3715"/>
                      <a:pt x="7835" y="3786"/>
                    </a:cubicBezTo>
                    <a:cubicBezTo>
                      <a:pt x="7780" y="3797"/>
                      <a:pt x="7726" y="3802"/>
                      <a:pt x="7673" y="3802"/>
                    </a:cubicBezTo>
                    <a:cubicBezTo>
                      <a:pt x="7432" y="3802"/>
                      <a:pt x="7205" y="3695"/>
                      <a:pt x="7049" y="3501"/>
                    </a:cubicBezTo>
                    <a:cubicBezTo>
                      <a:pt x="6918" y="3346"/>
                      <a:pt x="6727" y="3250"/>
                      <a:pt x="6513" y="3250"/>
                    </a:cubicBezTo>
                    <a:lnTo>
                      <a:pt x="6144" y="3250"/>
                    </a:lnTo>
                    <a:cubicBezTo>
                      <a:pt x="5846" y="3250"/>
                      <a:pt x="5608" y="3489"/>
                      <a:pt x="5608" y="3786"/>
                    </a:cubicBezTo>
                    <a:lnTo>
                      <a:pt x="5608" y="5620"/>
                    </a:lnTo>
                    <a:lnTo>
                      <a:pt x="3775" y="5620"/>
                    </a:lnTo>
                    <a:cubicBezTo>
                      <a:pt x="3667" y="5620"/>
                      <a:pt x="3584" y="5525"/>
                      <a:pt x="3584" y="5429"/>
                    </a:cubicBezTo>
                    <a:lnTo>
                      <a:pt x="3584" y="5048"/>
                    </a:lnTo>
                    <a:cubicBezTo>
                      <a:pt x="3584" y="4953"/>
                      <a:pt x="3620" y="4846"/>
                      <a:pt x="3715" y="4774"/>
                    </a:cubicBezTo>
                    <a:cubicBezTo>
                      <a:pt x="4036" y="4501"/>
                      <a:pt x="4191" y="4084"/>
                      <a:pt x="4120" y="3655"/>
                    </a:cubicBezTo>
                    <a:cubicBezTo>
                      <a:pt x="4025" y="3191"/>
                      <a:pt x="3667" y="2834"/>
                      <a:pt x="3227" y="2727"/>
                    </a:cubicBezTo>
                    <a:cubicBezTo>
                      <a:pt x="3148" y="2711"/>
                      <a:pt x="3069" y="2703"/>
                      <a:pt x="2991" y="2703"/>
                    </a:cubicBezTo>
                    <a:cubicBezTo>
                      <a:pt x="2716" y="2703"/>
                      <a:pt x="2452" y="2798"/>
                      <a:pt x="2239" y="2965"/>
                    </a:cubicBezTo>
                    <a:cubicBezTo>
                      <a:pt x="1977" y="3191"/>
                      <a:pt x="1810" y="3524"/>
                      <a:pt x="1810" y="3882"/>
                    </a:cubicBezTo>
                    <a:cubicBezTo>
                      <a:pt x="1810" y="4215"/>
                      <a:pt x="1953" y="4560"/>
                      <a:pt x="2239" y="4786"/>
                    </a:cubicBezTo>
                    <a:cubicBezTo>
                      <a:pt x="2310" y="4846"/>
                      <a:pt x="2358" y="4953"/>
                      <a:pt x="2358" y="5072"/>
                    </a:cubicBezTo>
                    <a:lnTo>
                      <a:pt x="2358" y="5429"/>
                    </a:lnTo>
                    <a:cubicBezTo>
                      <a:pt x="2358" y="5525"/>
                      <a:pt x="2274" y="5620"/>
                      <a:pt x="2167" y="5620"/>
                    </a:cubicBezTo>
                    <a:lnTo>
                      <a:pt x="334" y="5620"/>
                    </a:lnTo>
                    <a:lnTo>
                      <a:pt x="334" y="881"/>
                    </a:lnTo>
                    <a:cubicBezTo>
                      <a:pt x="334" y="572"/>
                      <a:pt x="584" y="333"/>
                      <a:pt x="881" y="333"/>
                    </a:cubicBezTo>
                    <a:lnTo>
                      <a:pt x="5620" y="333"/>
                    </a:lnTo>
                    <a:lnTo>
                      <a:pt x="5620" y="524"/>
                    </a:lnTo>
                    <a:cubicBezTo>
                      <a:pt x="5620" y="619"/>
                      <a:pt x="5691" y="691"/>
                      <a:pt x="5787" y="691"/>
                    </a:cubicBezTo>
                    <a:cubicBezTo>
                      <a:pt x="5870" y="691"/>
                      <a:pt x="5941" y="619"/>
                      <a:pt x="5941" y="524"/>
                    </a:cubicBezTo>
                    <a:lnTo>
                      <a:pt x="5941" y="333"/>
                    </a:lnTo>
                    <a:close/>
                    <a:moveTo>
                      <a:pt x="2976" y="3061"/>
                    </a:moveTo>
                    <a:cubicBezTo>
                      <a:pt x="3040" y="3061"/>
                      <a:pt x="3104" y="3069"/>
                      <a:pt x="3167" y="3084"/>
                    </a:cubicBezTo>
                    <a:cubicBezTo>
                      <a:pt x="3477" y="3143"/>
                      <a:pt x="3727" y="3417"/>
                      <a:pt x="3810" y="3739"/>
                    </a:cubicBezTo>
                    <a:cubicBezTo>
                      <a:pt x="3870" y="4036"/>
                      <a:pt x="3763" y="4334"/>
                      <a:pt x="3525" y="4536"/>
                    </a:cubicBezTo>
                    <a:cubicBezTo>
                      <a:pt x="3358" y="4667"/>
                      <a:pt x="3274" y="4858"/>
                      <a:pt x="3274" y="5072"/>
                    </a:cubicBezTo>
                    <a:lnTo>
                      <a:pt x="3274" y="5441"/>
                    </a:lnTo>
                    <a:cubicBezTo>
                      <a:pt x="3274" y="5739"/>
                      <a:pt x="3513" y="5977"/>
                      <a:pt x="3810" y="5977"/>
                    </a:cubicBezTo>
                    <a:lnTo>
                      <a:pt x="5632" y="5977"/>
                    </a:lnTo>
                    <a:lnTo>
                      <a:pt x="5632" y="7811"/>
                    </a:lnTo>
                    <a:cubicBezTo>
                      <a:pt x="5632" y="7918"/>
                      <a:pt x="5549" y="8001"/>
                      <a:pt x="5441" y="8001"/>
                    </a:cubicBezTo>
                    <a:lnTo>
                      <a:pt x="5072" y="8001"/>
                    </a:lnTo>
                    <a:cubicBezTo>
                      <a:pt x="4965" y="8001"/>
                      <a:pt x="4858" y="7953"/>
                      <a:pt x="4787" y="7870"/>
                    </a:cubicBezTo>
                    <a:cubicBezTo>
                      <a:pt x="4569" y="7593"/>
                      <a:pt x="4244" y="7447"/>
                      <a:pt x="3887" y="7447"/>
                    </a:cubicBezTo>
                    <a:cubicBezTo>
                      <a:pt x="3815" y="7447"/>
                      <a:pt x="3741" y="7453"/>
                      <a:pt x="3667" y="7465"/>
                    </a:cubicBezTo>
                    <a:cubicBezTo>
                      <a:pt x="3215" y="7561"/>
                      <a:pt x="2858" y="7918"/>
                      <a:pt x="2751" y="8358"/>
                    </a:cubicBezTo>
                    <a:cubicBezTo>
                      <a:pt x="2679" y="8715"/>
                      <a:pt x="2763" y="9073"/>
                      <a:pt x="2989" y="9346"/>
                    </a:cubicBezTo>
                    <a:cubicBezTo>
                      <a:pt x="3215" y="9608"/>
                      <a:pt x="3536" y="9775"/>
                      <a:pt x="3894" y="9775"/>
                    </a:cubicBezTo>
                    <a:cubicBezTo>
                      <a:pt x="4239" y="9775"/>
                      <a:pt x="4584" y="9620"/>
                      <a:pt x="4798" y="9346"/>
                    </a:cubicBezTo>
                    <a:cubicBezTo>
                      <a:pt x="4858" y="9263"/>
                      <a:pt x="4965" y="9227"/>
                      <a:pt x="5084" y="9227"/>
                    </a:cubicBezTo>
                    <a:lnTo>
                      <a:pt x="5441" y="9227"/>
                    </a:lnTo>
                    <a:cubicBezTo>
                      <a:pt x="5549" y="9227"/>
                      <a:pt x="5632" y="9311"/>
                      <a:pt x="5632" y="9418"/>
                    </a:cubicBezTo>
                    <a:lnTo>
                      <a:pt x="5632" y="11251"/>
                    </a:lnTo>
                    <a:lnTo>
                      <a:pt x="869" y="11251"/>
                    </a:lnTo>
                    <a:cubicBezTo>
                      <a:pt x="560" y="11251"/>
                      <a:pt x="322" y="10990"/>
                      <a:pt x="322" y="10692"/>
                    </a:cubicBezTo>
                    <a:lnTo>
                      <a:pt x="322" y="5965"/>
                    </a:lnTo>
                    <a:lnTo>
                      <a:pt x="2155" y="5965"/>
                    </a:lnTo>
                    <a:cubicBezTo>
                      <a:pt x="2453" y="5965"/>
                      <a:pt x="2691" y="5727"/>
                      <a:pt x="2691" y="5429"/>
                    </a:cubicBezTo>
                    <a:lnTo>
                      <a:pt x="2691" y="5072"/>
                    </a:lnTo>
                    <a:cubicBezTo>
                      <a:pt x="2691" y="4846"/>
                      <a:pt x="2596" y="4655"/>
                      <a:pt x="2453" y="4536"/>
                    </a:cubicBezTo>
                    <a:cubicBezTo>
                      <a:pt x="2262" y="4370"/>
                      <a:pt x="2155" y="4143"/>
                      <a:pt x="2155" y="3893"/>
                    </a:cubicBezTo>
                    <a:cubicBezTo>
                      <a:pt x="2155" y="3643"/>
                      <a:pt x="2274" y="3405"/>
                      <a:pt x="2465" y="3250"/>
                    </a:cubicBezTo>
                    <a:cubicBezTo>
                      <a:pt x="2607" y="3126"/>
                      <a:pt x="2789" y="3061"/>
                      <a:pt x="2976" y="3061"/>
                    </a:cubicBezTo>
                    <a:close/>
                    <a:moveTo>
                      <a:pt x="893" y="0"/>
                    </a:moveTo>
                    <a:cubicBezTo>
                      <a:pt x="393" y="0"/>
                      <a:pt x="0" y="393"/>
                      <a:pt x="0" y="893"/>
                    </a:cubicBezTo>
                    <a:lnTo>
                      <a:pt x="0" y="10680"/>
                    </a:lnTo>
                    <a:cubicBezTo>
                      <a:pt x="0" y="11168"/>
                      <a:pt x="393" y="11573"/>
                      <a:pt x="893" y="11573"/>
                    </a:cubicBezTo>
                    <a:lnTo>
                      <a:pt x="10680" y="11573"/>
                    </a:lnTo>
                    <a:cubicBezTo>
                      <a:pt x="11168" y="11573"/>
                      <a:pt x="11573" y="11168"/>
                      <a:pt x="11573" y="10680"/>
                    </a:cubicBezTo>
                    <a:lnTo>
                      <a:pt x="11573" y="893"/>
                    </a:lnTo>
                    <a:cubicBezTo>
                      <a:pt x="11573" y="393"/>
                      <a:pt x="11168" y="0"/>
                      <a:pt x="10680"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0-#ppt_w/2"/>
                                          </p:val>
                                        </p:tav>
                                        <p:tav tm="100000">
                                          <p:val>
                                            <p:strVal val="#ppt_x"/>
                                          </p:val>
                                        </p:tav>
                                      </p:tavLst>
                                    </p:anim>
                                    <p:anim calcmode="lin" valueType="num">
                                      <p:cBhvr additive="base">
                                        <p:cTn id="8" dur="10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7"/>
                                        </p:tgtEl>
                                        <p:attrNameLst>
                                          <p:attrName>style.visibility</p:attrName>
                                        </p:attrNameLst>
                                      </p:cBhvr>
                                      <p:to>
                                        <p:strVal val="visible"/>
                                      </p:to>
                                    </p:set>
                                    <p:anim calcmode="lin" valueType="num">
                                      <p:cBhvr additive="base">
                                        <p:cTn id="11" dur="500" fill="hold"/>
                                        <p:tgtEl>
                                          <p:spTgt spid="167"/>
                                        </p:tgtEl>
                                        <p:attrNameLst>
                                          <p:attrName>ppt_x</p:attrName>
                                        </p:attrNameLst>
                                      </p:cBhvr>
                                      <p:tavLst>
                                        <p:tav tm="0">
                                          <p:val>
                                            <p:strVal val="#ppt_x"/>
                                          </p:val>
                                        </p:tav>
                                        <p:tav tm="100000">
                                          <p:val>
                                            <p:strVal val="#ppt_x"/>
                                          </p:val>
                                        </p:tav>
                                      </p:tavLst>
                                    </p:anim>
                                    <p:anim calcmode="lin" valueType="num">
                                      <p:cBhvr additive="base">
                                        <p:cTn id="12" dur="500" fill="hold"/>
                                        <p:tgtEl>
                                          <p:spTgt spid="16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decel="100000" fill="hold" nodeType="clickEffect">
                                  <p:stCondLst>
                                    <p:cond delay="0"/>
                                  </p:stCondLst>
                                  <p:childTnLst>
                                    <p:set>
                                      <p:cBhvr>
                                        <p:cTn id="16" dur="1" fill="hold">
                                          <p:stCondLst>
                                            <p:cond delay="0"/>
                                          </p:stCondLst>
                                        </p:cTn>
                                        <p:tgtEl>
                                          <p:spTgt spid="194"/>
                                        </p:tgtEl>
                                        <p:attrNameLst>
                                          <p:attrName>style.visibility</p:attrName>
                                        </p:attrNameLst>
                                      </p:cBhvr>
                                      <p:to>
                                        <p:strVal val="visible"/>
                                      </p:to>
                                    </p:set>
                                    <p:anim calcmode="lin" valueType="num">
                                      <p:cBhvr additive="base">
                                        <p:cTn id="17" dur="1000" fill="hold"/>
                                        <p:tgtEl>
                                          <p:spTgt spid="194"/>
                                        </p:tgtEl>
                                        <p:attrNameLst>
                                          <p:attrName>ppt_x</p:attrName>
                                        </p:attrNameLst>
                                      </p:cBhvr>
                                      <p:tavLst>
                                        <p:tav tm="0">
                                          <p:val>
                                            <p:strVal val="1+#ppt_w/2"/>
                                          </p:val>
                                        </p:tav>
                                        <p:tav tm="100000">
                                          <p:val>
                                            <p:strVal val="#ppt_x"/>
                                          </p:val>
                                        </p:tav>
                                      </p:tavLst>
                                    </p:anim>
                                    <p:anim calcmode="lin" valueType="num">
                                      <p:cBhvr additive="base">
                                        <p:cTn id="18" dur="1000" fill="hold"/>
                                        <p:tgtEl>
                                          <p:spTgt spid="19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decel="10000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1000" fill="hold"/>
                                        <p:tgtEl>
                                          <p:spTgt spid="22"/>
                                        </p:tgtEl>
                                        <p:attrNameLst>
                                          <p:attrName>ppt_x</p:attrName>
                                        </p:attrNameLst>
                                      </p:cBhvr>
                                      <p:tavLst>
                                        <p:tav tm="0">
                                          <p:val>
                                            <p:strVal val="1+#ppt_w/2"/>
                                          </p:val>
                                        </p:tav>
                                        <p:tav tm="100000">
                                          <p:val>
                                            <p:strVal val="#ppt_x"/>
                                          </p:val>
                                        </p:tav>
                                      </p:tavLst>
                                    </p:anim>
                                    <p:anim calcmode="lin" valueType="num">
                                      <p:cBhvr additive="base">
                                        <p:cTn id="24" dur="10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decel="100000" fill="hold" nodeType="clickEffect">
                                  <p:stCondLst>
                                    <p:cond delay="0"/>
                                  </p:stCondLst>
                                  <p:childTnLst>
                                    <p:set>
                                      <p:cBhvr>
                                        <p:cTn id="28" dur="1" fill="hold">
                                          <p:stCondLst>
                                            <p:cond delay="0"/>
                                          </p:stCondLst>
                                        </p:cTn>
                                        <p:tgtEl>
                                          <p:spTgt spid="196"/>
                                        </p:tgtEl>
                                        <p:attrNameLst>
                                          <p:attrName>style.visibility</p:attrName>
                                        </p:attrNameLst>
                                      </p:cBhvr>
                                      <p:to>
                                        <p:strVal val="visible"/>
                                      </p:to>
                                    </p:set>
                                    <p:anim calcmode="lin" valueType="num">
                                      <p:cBhvr additive="base">
                                        <p:cTn id="29" dur="1000" fill="hold"/>
                                        <p:tgtEl>
                                          <p:spTgt spid="196"/>
                                        </p:tgtEl>
                                        <p:attrNameLst>
                                          <p:attrName>ppt_x</p:attrName>
                                        </p:attrNameLst>
                                      </p:cBhvr>
                                      <p:tavLst>
                                        <p:tav tm="0">
                                          <p:val>
                                            <p:strVal val="1+#ppt_w/2"/>
                                          </p:val>
                                        </p:tav>
                                        <p:tav tm="100000">
                                          <p:val>
                                            <p:strVal val="#ppt_x"/>
                                          </p:val>
                                        </p:tav>
                                      </p:tavLst>
                                    </p:anim>
                                    <p:anim calcmode="lin" valueType="num">
                                      <p:cBhvr additive="base">
                                        <p:cTn id="30" dur="1000" fill="hold"/>
                                        <p:tgtEl>
                                          <p:spTgt spid="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DB639212-94FD-49E9-87E9-92FC92D000CE}"/>
              </a:ext>
            </a:extLst>
          </p:cNvPr>
          <p:cNvSpPr/>
          <p:nvPr/>
        </p:nvSpPr>
        <p:spPr>
          <a:xfrm>
            <a:off x="0" y="0"/>
            <a:ext cx="18288000" cy="190500"/>
          </a:xfrm>
          <a:prstGeom prst="rect">
            <a:avLst/>
          </a:prstGeom>
          <a:solidFill>
            <a:srgbClr val="D50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 name="Hình ảnh 4">
            <a:extLst>
              <a:ext uri="{FF2B5EF4-FFF2-40B4-BE49-F238E27FC236}">
                <a16:creationId xmlns:a16="http://schemas.microsoft.com/office/drawing/2014/main" id="{7483950B-78A0-4FF5-88C6-DC22A5B2C0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8227"/>
            <a:ext cx="2805914" cy="1939747"/>
          </a:xfrm>
          <a:prstGeom prst="rect">
            <a:avLst/>
          </a:prstGeom>
        </p:spPr>
      </p:pic>
      <p:pic>
        <p:nvPicPr>
          <p:cNvPr id="6" name="Hình ảnh 5">
            <a:extLst>
              <a:ext uri="{FF2B5EF4-FFF2-40B4-BE49-F238E27FC236}">
                <a16:creationId xmlns:a16="http://schemas.microsoft.com/office/drawing/2014/main" id="{31CA7C33-B387-446C-89E7-54C283C0A9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54400" y="9029699"/>
            <a:ext cx="1524000" cy="1053551"/>
          </a:xfrm>
          <a:prstGeom prst="rect">
            <a:avLst/>
          </a:prstGeom>
        </p:spPr>
      </p:pic>
      <p:sp>
        <p:nvSpPr>
          <p:cNvPr id="7" name="Hộp Văn bản 6">
            <a:extLst>
              <a:ext uri="{FF2B5EF4-FFF2-40B4-BE49-F238E27FC236}">
                <a16:creationId xmlns:a16="http://schemas.microsoft.com/office/drawing/2014/main" id="{3DE62F6C-EB6D-43DD-AE6D-A00D61D40DB9}"/>
              </a:ext>
            </a:extLst>
          </p:cNvPr>
          <p:cNvSpPr txBox="1"/>
          <p:nvPr/>
        </p:nvSpPr>
        <p:spPr>
          <a:xfrm>
            <a:off x="3467100" y="494247"/>
            <a:ext cx="10210800" cy="1015663"/>
          </a:xfrm>
          <a:prstGeom prst="rect">
            <a:avLst/>
          </a:prstGeom>
          <a:noFill/>
        </p:spPr>
        <p:txBody>
          <a:bodyPr wrap="square" rtlCol="0">
            <a:spAutoFit/>
          </a:bodyPr>
          <a:lstStyle/>
          <a:p>
            <a:r>
              <a:rPr lang="en-US" sz="6000" b="1" dirty="0" err="1">
                <a:solidFill>
                  <a:srgbClr val="FF0000"/>
                </a:solidFill>
                <a:latin typeface="Arial" panose="020B0604020202020204" pitchFamily="34" charset="0"/>
                <a:cs typeface="Arial" panose="020B0604020202020204" pitchFamily="34" charset="0"/>
              </a:rPr>
              <a:t>Mã</a:t>
            </a:r>
            <a:r>
              <a:rPr lang="en-US" sz="6000" b="1" dirty="0">
                <a:solidFill>
                  <a:srgbClr val="FF0000"/>
                </a:solidFill>
                <a:latin typeface="Arial" panose="020B0604020202020204" pitchFamily="34" charset="0"/>
                <a:cs typeface="Arial" panose="020B0604020202020204" pitchFamily="34" charset="0"/>
              </a:rPr>
              <a:t> </a:t>
            </a:r>
            <a:r>
              <a:rPr lang="en-US" sz="6000" b="1" dirty="0" err="1">
                <a:solidFill>
                  <a:srgbClr val="FF0000"/>
                </a:solidFill>
                <a:latin typeface="Arial" panose="020B0604020202020204" pitchFamily="34" charset="0"/>
                <a:cs typeface="Arial" panose="020B0604020202020204" pitchFamily="34" charset="0"/>
              </a:rPr>
              <a:t>vigenere-Lặp</a:t>
            </a:r>
            <a:r>
              <a:rPr lang="en-US" sz="6000" b="1" dirty="0">
                <a:solidFill>
                  <a:srgbClr val="FF0000"/>
                </a:solidFill>
                <a:latin typeface="Arial" panose="020B0604020202020204" pitchFamily="34" charset="0"/>
                <a:cs typeface="Arial" panose="020B0604020202020204" pitchFamily="34" charset="0"/>
              </a:rPr>
              <a:t> </a:t>
            </a:r>
            <a:r>
              <a:rPr lang="en-US" sz="6000" b="1" dirty="0" err="1">
                <a:solidFill>
                  <a:srgbClr val="FF0000"/>
                </a:solidFill>
                <a:latin typeface="Arial" panose="020B0604020202020204" pitchFamily="34" charset="0"/>
                <a:cs typeface="Arial" panose="020B0604020202020204" pitchFamily="34" charset="0"/>
              </a:rPr>
              <a:t>khóa</a:t>
            </a:r>
            <a:endParaRPr lang="vi-VN" sz="6000" b="1" dirty="0">
              <a:solidFill>
                <a:srgbClr val="FF0000"/>
              </a:solidFill>
              <a:latin typeface="Arial" panose="020B0604020202020204" pitchFamily="34" charset="0"/>
              <a:cs typeface="Arial" panose="020B0604020202020204" pitchFamily="34" charset="0"/>
            </a:endParaRPr>
          </a:p>
        </p:txBody>
      </p:sp>
      <p:sp>
        <p:nvSpPr>
          <p:cNvPr id="9" name="Hộp Văn bản 8">
            <a:extLst>
              <a:ext uri="{FF2B5EF4-FFF2-40B4-BE49-F238E27FC236}">
                <a16:creationId xmlns:a16="http://schemas.microsoft.com/office/drawing/2014/main" id="{643B2B8D-E8BC-4CC4-A841-A416832EBCFF}"/>
              </a:ext>
            </a:extLst>
          </p:cNvPr>
          <p:cNvSpPr txBox="1"/>
          <p:nvPr/>
        </p:nvSpPr>
        <p:spPr>
          <a:xfrm>
            <a:off x="609600" y="3834198"/>
            <a:ext cx="8763000" cy="523220"/>
          </a:xfrm>
          <a:prstGeom prst="rect">
            <a:avLst/>
          </a:prstGeom>
          <a:noFill/>
        </p:spPr>
        <p:txBody>
          <a:bodyPr wrap="square" rtlCol="0">
            <a:spAutoFit/>
          </a:bodyPr>
          <a:lstStyle/>
          <a:p>
            <a:r>
              <a:rPr lang="en-US" sz="2800" dirty="0">
                <a:solidFill>
                  <a:schemeClr val="bg1"/>
                </a:solidFill>
                <a:latin typeface="Arial" panose="020B0604020202020204" pitchFamily="34" charset="0"/>
                <a:cs typeface="Arial" panose="020B0604020202020204" pitchFamily="34" charset="0"/>
              </a:rPr>
              <a:t>Input: M = HONESTYISTHEBE. Key: K = ABADBE</a:t>
            </a:r>
            <a:endParaRPr lang="vi-VN" sz="2800"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95CCBA69-963E-4258-8F5D-AFDCC410AE53}"/>
              </a:ext>
            </a:extLst>
          </p:cNvPr>
          <p:cNvSpPr txBox="1"/>
          <p:nvPr/>
        </p:nvSpPr>
        <p:spPr>
          <a:xfrm>
            <a:off x="609600" y="1894918"/>
            <a:ext cx="11201400" cy="1815882"/>
          </a:xfrm>
          <a:prstGeom prst="rect">
            <a:avLst/>
          </a:prstGeom>
          <a:noFill/>
        </p:spPr>
        <p:txBody>
          <a:bodyPr wrap="square">
            <a:spAutoFit/>
          </a:bodyPr>
          <a:lstStyle/>
          <a:p>
            <a:r>
              <a:rPr lang="vi-VN" sz="2800" b="0" i="0" dirty="0">
                <a:solidFill>
                  <a:srgbClr val="D1D5DB"/>
                </a:solidFill>
                <a:effectLst/>
              </a:rPr>
              <a:t>Vigen</a:t>
            </a:r>
            <a:r>
              <a:rPr lang="en-US" sz="2800" b="0" i="0" dirty="0">
                <a:solidFill>
                  <a:srgbClr val="D1D5DB"/>
                </a:solidFill>
                <a:effectLst/>
              </a:rPr>
              <a:t>e</a:t>
            </a:r>
            <a:r>
              <a:rPr lang="vi-VN" sz="2800" b="0" i="0" dirty="0">
                <a:solidFill>
                  <a:srgbClr val="D1D5DB"/>
                </a:solidFill>
                <a:effectLst/>
              </a:rPr>
              <a:t>re lặp khóa (hay còn gọi là mã Vigenère kinh điển) là phương pháp mã hóa Vigenère đơn giản nhất. Nó sử dụng khóa của người gửi để lặp lại nhiều lần để tạo ra một khóa dài hơn. Khóa lặp lại này được sử dụng để mã hóa các ký tự của thông điệp.</a:t>
            </a:r>
            <a:endParaRPr lang="en-US" sz="2800" dirty="0"/>
          </a:p>
        </p:txBody>
      </p:sp>
      <p:sp>
        <p:nvSpPr>
          <p:cNvPr id="15" name="AutoShape 7">
            <a:extLst>
              <a:ext uri="{FF2B5EF4-FFF2-40B4-BE49-F238E27FC236}">
                <a16:creationId xmlns:a16="http://schemas.microsoft.com/office/drawing/2014/main" id="{7F299A58-2677-4B4C-8028-A7606538F778}"/>
              </a:ext>
            </a:extLst>
          </p:cNvPr>
          <p:cNvSpPr/>
          <p:nvPr/>
        </p:nvSpPr>
        <p:spPr>
          <a:xfrm flipV="1">
            <a:off x="624840" y="5036244"/>
            <a:ext cx="6918959" cy="59372"/>
          </a:xfrm>
          <a:prstGeom prst="rect">
            <a:avLst/>
          </a:prstGeom>
          <a:solidFill>
            <a:srgbClr val="C00000"/>
          </a:solidFill>
        </p:spPr>
      </p:sp>
      <p:sp>
        <p:nvSpPr>
          <p:cNvPr id="16" name="Rectangle 15">
            <a:extLst>
              <a:ext uri="{FF2B5EF4-FFF2-40B4-BE49-F238E27FC236}">
                <a16:creationId xmlns:a16="http://schemas.microsoft.com/office/drawing/2014/main" id="{151BEAEE-482E-4CAE-8674-C66D004AF485}"/>
              </a:ext>
            </a:extLst>
          </p:cNvPr>
          <p:cNvSpPr/>
          <p:nvPr/>
        </p:nvSpPr>
        <p:spPr>
          <a:xfrm>
            <a:off x="624840" y="5228446"/>
            <a:ext cx="5836043"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latin typeface="Arial" panose="020B0604020202020204" pitchFamily="34" charset="0"/>
                <a:cs typeface="Arial" panose="020B0604020202020204" pitchFamily="34" charset="0"/>
              </a:rPr>
              <a:t>K: 	 ABADBE   </a:t>
            </a:r>
            <a:r>
              <a:rPr lang="en-US" sz="2800" dirty="0" err="1">
                <a:solidFill>
                  <a:schemeClr val="bg1"/>
                </a:solidFill>
                <a:latin typeface="Arial" panose="020B0604020202020204" pitchFamily="34" charset="0"/>
                <a:cs typeface="Arial" panose="020B0604020202020204" pitchFamily="34" charset="0"/>
              </a:rPr>
              <a:t>ABADBE</a:t>
            </a:r>
            <a:r>
              <a:rPr lang="en-US" sz="2800" dirty="0">
                <a:solidFill>
                  <a:schemeClr val="bg1"/>
                </a:solidFill>
                <a:latin typeface="Arial" panose="020B0604020202020204" pitchFamily="34" charset="0"/>
                <a:cs typeface="Arial" panose="020B0604020202020204" pitchFamily="34" charset="0"/>
              </a:rPr>
              <a:t>  AB</a:t>
            </a:r>
            <a:endParaRPr lang="en-US" sz="2800" dirty="0">
              <a:latin typeface="Arial" panose="020B0604020202020204" pitchFamily="34" charset="0"/>
              <a:cs typeface="Arial" panose="020B0604020202020204" pitchFamily="34" charset="0"/>
            </a:endParaRPr>
          </a:p>
        </p:txBody>
      </p:sp>
      <p:sp>
        <p:nvSpPr>
          <p:cNvPr id="17" name="Hộp Văn bản 8">
            <a:extLst>
              <a:ext uri="{FF2B5EF4-FFF2-40B4-BE49-F238E27FC236}">
                <a16:creationId xmlns:a16="http://schemas.microsoft.com/office/drawing/2014/main" id="{64037267-4692-487A-8F92-9408F9563D6D}"/>
              </a:ext>
            </a:extLst>
          </p:cNvPr>
          <p:cNvSpPr txBox="1"/>
          <p:nvPr/>
        </p:nvSpPr>
        <p:spPr>
          <a:xfrm>
            <a:off x="594348" y="4438204"/>
            <a:ext cx="8001000" cy="523220"/>
          </a:xfrm>
          <a:prstGeom prst="rect">
            <a:avLst/>
          </a:prstGeom>
          <a:noFill/>
        </p:spPr>
        <p:txBody>
          <a:bodyPr wrap="square" rtlCol="0">
            <a:spAutoFit/>
          </a:bodyPr>
          <a:lstStyle/>
          <a:p>
            <a:r>
              <a:rPr lang="en-US" sz="2800" dirty="0">
                <a:solidFill>
                  <a:schemeClr val="bg1"/>
                </a:solidFill>
                <a:latin typeface="Arial" panose="020B0604020202020204" pitchFamily="34" charset="0"/>
                <a:cs typeface="Arial" panose="020B0604020202020204" pitchFamily="34" charset="0"/>
              </a:rPr>
              <a:t>M:	 HONEST  YISTHE    BE</a:t>
            </a:r>
            <a:endParaRPr lang="vi-VN" sz="2800" dirty="0">
              <a:solidFill>
                <a:schemeClr val="bg1"/>
              </a:solidFill>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AD24461D-0621-414F-BC23-CFDF6E0FB9BC}"/>
              </a:ext>
            </a:extLst>
          </p:cNvPr>
          <p:cNvPicPr>
            <a:picLocks noChangeAspect="1"/>
          </p:cNvPicPr>
          <p:nvPr/>
        </p:nvPicPr>
        <p:blipFill>
          <a:blip r:embed="rId4"/>
          <a:stretch>
            <a:fillRect/>
          </a:stretch>
        </p:blipFill>
        <p:spPr>
          <a:xfrm>
            <a:off x="609600" y="6032963"/>
            <a:ext cx="12344400" cy="727565"/>
          </a:xfrm>
          <a:prstGeom prst="rect">
            <a:avLst/>
          </a:prstGeom>
        </p:spPr>
      </p:pic>
      <p:graphicFrame>
        <p:nvGraphicFramePr>
          <p:cNvPr id="20" name="Table 20">
            <a:extLst>
              <a:ext uri="{FF2B5EF4-FFF2-40B4-BE49-F238E27FC236}">
                <a16:creationId xmlns:a16="http://schemas.microsoft.com/office/drawing/2014/main" id="{A04547DB-69FA-49CC-B6C4-B2AFFEBAF886}"/>
              </a:ext>
            </a:extLst>
          </p:cNvPr>
          <p:cNvGraphicFramePr>
            <a:graphicFrameLocks noGrp="1"/>
          </p:cNvGraphicFramePr>
          <p:nvPr>
            <p:extLst>
              <p:ext uri="{D42A27DB-BD31-4B8C-83A1-F6EECF244321}">
                <p14:modId xmlns:p14="http://schemas.microsoft.com/office/powerpoint/2010/main" val="1673089259"/>
              </p:ext>
            </p:extLst>
          </p:nvPr>
        </p:nvGraphicFramePr>
        <p:xfrm>
          <a:off x="594348" y="6875377"/>
          <a:ext cx="12329148" cy="804718"/>
        </p:xfrm>
        <a:graphic>
          <a:graphicData uri="http://schemas.openxmlformats.org/drawingml/2006/table">
            <a:tbl>
              <a:tblPr firstRow="1" bandRow="1">
                <a:tableStyleId>{5C22544A-7EE6-4342-B048-85BDC9FD1C3A}</a:tableStyleId>
              </a:tblPr>
              <a:tblGrid>
                <a:gridCol w="474198">
                  <a:extLst>
                    <a:ext uri="{9D8B030D-6E8A-4147-A177-3AD203B41FA5}">
                      <a16:colId xmlns:a16="http://schemas.microsoft.com/office/drawing/2014/main" val="2597545531"/>
                    </a:ext>
                  </a:extLst>
                </a:gridCol>
                <a:gridCol w="474198">
                  <a:extLst>
                    <a:ext uri="{9D8B030D-6E8A-4147-A177-3AD203B41FA5}">
                      <a16:colId xmlns:a16="http://schemas.microsoft.com/office/drawing/2014/main" val="102387345"/>
                    </a:ext>
                  </a:extLst>
                </a:gridCol>
                <a:gridCol w="474198">
                  <a:extLst>
                    <a:ext uri="{9D8B030D-6E8A-4147-A177-3AD203B41FA5}">
                      <a16:colId xmlns:a16="http://schemas.microsoft.com/office/drawing/2014/main" val="2478667393"/>
                    </a:ext>
                  </a:extLst>
                </a:gridCol>
                <a:gridCol w="474198">
                  <a:extLst>
                    <a:ext uri="{9D8B030D-6E8A-4147-A177-3AD203B41FA5}">
                      <a16:colId xmlns:a16="http://schemas.microsoft.com/office/drawing/2014/main" val="1220627258"/>
                    </a:ext>
                  </a:extLst>
                </a:gridCol>
                <a:gridCol w="474198">
                  <a:extLst>
                    <a:ext uri="{9D8B030D-6E8A-4147-A177-3AD203B41FA5}">
                      <a16:colId xmlns:a16="http://schemas.microsoft.com/office/drawing/2014/main" val="3539453779"/>
                    </a:ext>
                  </a:extLst>
                </a:gridCol>
                <a:gridCol w="474198">
                  <a:extLst>
                    <a:ext uri="{9D8B030D-6E8A-4147-A177-3AD203B41FA5}">
                      <a16:colId xmlns:a16="http://schemas.microsoft.com/office/drawing/2014/main" val="2209306828"/>
                    </a:ext>
                  </a:extLst>
                </a:gridCol>
                <a:gridCol w="474198">
                  <a:extLst>
                    <a:ext uri="{9D8B030D-6E8A-4147-A177-3AD203B41FA5}">
                      <a16:colId xmlns:a16="http://schemas.microsoft.com/office/drawing/2014/main" val="1531493710"/>
                    </a:ext>
                  </a:extLst>
                </a:gridCol>
                <a:gridCol w="474198">
                  <a:extLst>
                    <a:ext uri="{9D8B030D-6E8A-4147-A177-3AD203B41FA5}">
                      <a16:colId xmlns:a16="http://schemas.microsoft.com/office/drawing/2014/main" val="3137084081"/>
                    </a:ext>
                  </a:extLst>
                </a:gridCol>
                <a:gridCol w="474198">
                  <a:extLst>
                    <a:ext uri="{9D8B030D-6E8A-4147-A177-3AD203B41FA5}">
                      <a16:colId xmlns:a16="http://schemas.microsoft.com/office/drawing/2014/main" val="3856949712"/>
                    </a:ext>
                  </a:extLst>
                </a:gridCol>
                <a:gridCol w="474198">
                  <a:extLst>
                    <a:ext uri="{9D8B030D-6E8A-4147-A177-3AD203B41FA5}">
                      <a16:colId xmlns:a16="http://schemas.microsoft.com/office/drawing/2014/main" val="1244425865"/>
                    </a:ext>
                  </a:extLst>
                </a:gridCol>
                <a:gridCol w="474198">
                  <a:extLst>
                    <a:ext uri="{9D8B030D-6E8A-4147-A177-3AD203B41FA5}">
                      <a16:colId xmlns:a16="http://schemas.microsoft.com/office/drawing/2014/main" val="3878569163"/>
                    </a:ext>
                  </a:extLst>
                </a:gridCol>
                <a:gridCol w="474198">
                  <a:extLst>
                    <a:ext uri="{9D8B030D-6E8A-4147-A177-3AD203B41FA5}">
                      <a16:colId xmlns:a16="http://schemas.microsoft.com/office/drawing/2014/main" val="1378179480"/>
                    </a:ext>
                  </a:extLst>
                </a:gridCol>
                <a:gridCol w="474198">
                  <a:extLst>
                    <a:ext uri="{9D8B030D-6E8A-4147-A177-3AD203B41FA5}">
                      <a16:colId xmlns:a16="http://schemas.microsoft.com/office/drawing/2014/main" val="47895120"/>
                    </a:ext>
                  </a:extLst>
                </a:gridCol>
                <a:gridCol w="474198">
                  <a:extLst>
                    <a:ext uri="{9D8B030D-6E8A-4147-A177-3AD203B41FA5}">
                      <a16:colId xmlns:a16="http://schemas.microsoft.com/office/drawing/2014/main" val="1455622653"/>
                    </a:ext>
                  </a:extLst>
                </a:gridCol>
                <a:gridCol w="474198">
                  <a:extLst>
                    <a:ext uri="{9D8B030D-6E8A-4147-A177-3AD203B41FA5}">
                      <a16:colId xmlns:a16="http://schemas.microsoft.com/office/drawing/2014/main" val="2699880422"/>
                    </a:ext>
                  </a:extLst>
                </a:gridCol>
                <a:gridCol w="474198">
                  <a:extLst>
                    <a:ext uri="{9D8B030D-6E8A-4147-A177-3AD203B41FA5}">
                      <a16:colId xmlns:a16="http://schemas.microsoft.com/office/drawing/2014/main" val="2297253931"/>
                    </a:ext>
                  </a:extLst>
                </a:gridCol>
                <a:gridCol w="474198">
                  <a:extLst>
                    <a:ext uri="{9D8B030D-6E8A-4147-A177-3AD203B41FA5}">
                      <a16:colId xmlns:a16="http://schemas.microsoft.com/office/drawing/2014/main" val="1937715068"/>
                    </a:ext>
                  </a:extLst>
                </a:gridCol>
                <a:gridCol w="474198">
                  <a:extLst>
                    <a:ext uri="{9D8B030D-6E8A-4147-A177-3AD203B41FA5}">
                      <a16:colId xmlns:a16="http://schemas.microsoft.com/office/drawing/2014/main" val="4077313308"/>
                    </a:ext>
                  </a:extLst>
                </a:gridCol>
                <a:gridCol w="474198">
                  <a:extLst>
                    <a:ext uri="{9D8B030D-6E8A-4147-A177-3AD203B41FA5}">
                      <a16:colId xmlns:a16="http://schemas.microsoft.com/office/drawing/2014/main" val="3227744376"/>
                    </a:ext>
                  </a:extLst>
                </a:gridCol>
                <a:gridCol w="474198">
                  <a:extLst>
                    <a:ext uri="{9D8B030D-6E8A-4147-A177-3AD203B41FA5}">
                      <a16:colId xmlns:a16="http://schemas.microsoft.com/office/drawing/2014/main" val="108487049"/>
                    </a:ext>
                  </a:extLst>
                </a:gridCol>
                <a:gridCol w="474198">
                  <a:extLst>
                    <a:ext uri="{9D8B030D-6E8A-4147-A177-3AD203B41FA5}">
                      <a16:colId xmlns:a16="http://schemas.microsoft.com/office/drawing/2014/main" val="3839537710"/>
                    </a:ext>
                  </a:extLst>
                </a:gridCol>
                <a:gridCol w="474198">
                  <a:extLst>
                    <a:ext uri="{9D8B030D-6E8A-4147-A177-3AD203B41FA5}">
                      <a16:colId xmlns:a16="http://schemas.microsoft.com/office/drawing/2014/main" val="4064332601"/>
                    </a:ext>
                  </a:extLst>
                </a:gridCol>
                <a:gridCol w="474198">
                  <a:extLst>
                    <a:ext uri="{9D8B030D-6E8A-4147-A177-3AD203B41FA5}">
                      <a16:colId xmlns:a16="http://schemas.microsoft.com/office/drawing/2014/main" val="1529787961"/>
                    </a:ext>
                  </a:extLst>
                </a:gridCol>
                <a:gridCol w="474198">
                  <a:extLst>
                    <a:ext uri="{9D8B030D-6E8A-4147-A177-3AD203B41FA5}">
                      <a16:colId xmlns:a16="http://schemas.microsoft.com/office/drawing/2014/main" val="1525412482"/>
                    </a:ext>
                  </a:extLst>
                </a:gridCol>
                <a:gridCol w="474198">
                  <a:extLst>
                    <a:ext uri="{9D8B030D-6E8A-4147-A177-3AD203B41FA5}">
                      <a16:colId xmlns:a16="http://schemas.microsoft.com/office/drawing/2014/main" val="2610918835"/>
                    </a:ext>
                  </a:extLst>
                </a:gridCol>
                <a:gridCol w="474198">
                  <a:extLst>
                    <a:ext uri="{9D8B030D-6E8A-4147-A177-3AD203B41FA5}">
                      <a16:colId xmlns:a16="http://schemas.microsoft.com/office/drawing/2014/main" val="716156869"/>
                    </a:ext>
                  </a:extLst>
                </a:gridCol>
              </a:tblGrid>
              <a:tr h="402359">
                <a:tc>
                  <a:txBody>
                    <a:bodyPr/>
                    <a:lstStyle/>
                    <a:p>
                      <a:pPr algn="ctr"/>
                      <a:r>
                        <a:rPr lang="en-US" sz="200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J</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5406764"/>
                  </a:ext>
                </a:extLst>
              </a:tr>
              <a:tr h="402359">
                <a:tc>
                  <a:txBody>
                    <a:bodyPr/>
                    <a:lstStyle/>
                    <a:p>
                      <a:pPr algn="ctr"/>
                      <a:r>
                        <a:rPr lang="en-US" sz="200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1745891"/>
                  </a:ext>
                </a:extLst>
              </a:tr>
            </a:tbl>
          </a:graphicData>
        </a:graphic>
      </p:graphicFrame>
      <p:sp>
        <p:nvSpPr>
          <p:cNvPr id="21" name="Hộp Văn bản 8">
            <a:extLst>
              <a:ext uri="{FF2B5EF4-FFF2-40B4-BE49-F238E27FC236}">
                <a16:creationId xmlns:a16="http://schemas.microsoft.com/office/drawing/2014/main" id="{DFF23F2F-51C1-4265-A129-F2BDCE115D95}"/>
              </a:ext>
            </a:extLst>
          </p:cNvPr>
          <p:cNvSpPr txBox="1"/>
          <p:nvPr/>
        </p:nvSpPr>
        <p:spPr>
          <a:xfrm>
            <a:off x="773406" y="8257541"/>
            <a:ext cx="1409700" cy="954107"/>
          </a:xfrm>
          <a:prstGeom prst="rect">
            <a:avLst/>
          </a:prstGeom>
          <a:noFill/>
        </p:spPr>
        <p:txBody>
          <a:bodyPr wrap="square" rtlCol="0">
            <a:spAutoFit/>
          </a:bodyPr>
          <a:lstStyle/>
          <a:p>
            <a:r>
              <a:rPr lang="en-US" sz="2800" dirty="0">
                <a:solidFill>
                  <a:schemeClr val="bg1"/>
                </a:solidFill>
                <a:latin typeface="Arial" panose="020B0604020202020204" pitchFamily="34" charset="0"/>
                <a:cs typeface="Arial" panose="020B0604020202020204" pitchFamily="34" charset="0"/>
              </a:rPr>
              <a:t>Output:	</a:t>
            </a:r>
            <a:endParaRPr lang="vi-VN" sz="2800" dirty="0">
              <a:solidFill>
                <a:schemeClr val="bg1"/>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8D69FFB6-8E22-4E34-B6FA-15D922D1DDB2}"/>
              </a:ext>
            </a:extLst>
          </p:cNvPr>
          <p:cNvSpPr/>
          <p:nvPr/>
        </p:nvSpPr>
        <p:spPr>
          <a:xfrm>
            <a:off x="2788884" y="8288173"/>
            <a:ext cx="426720" cy="452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latin typeface="Arial" panose="020B0604020202020204" pitchFamily="34" charset="0"/>
                <a:cs typeface="Arial" panose="020B0604020202020204" pitchFamily="34" charset="0"/>
              </a:rPr>
              <a:t>H</a:t>
            </a:r>
            <a:endParaRPr lang="en-US" sz="2800" dirty="0"/>
          </a:p>
        </p:txBody>
      </p:sp>
      <p:sp>
        <p:nvSpPr>
          <p:cNvPr id="23" name="Rectangle 22">
            <a:extLst>
              <a:ext uri="{FF2B5EF4-FFF2-40B4-BE49-F238E27FC236}">
                <a16:creationId xmlns:a16="http://schemas.microsoft.com/office/drawing/2014/main" id="{BC90495A-5B8C-4AB0-9DA6-BB86BC3403FB}"/>
              </a:ext>
            </a:extLst>
          </p:cNvPr>
          <p:cNvSpPr/>
          <p:nvPr/>
        </p:nvSpPr>
        <p:spPr>
          <a:xfrm>
            <a:off x="3093708" y="8288171"/>
            <a:ext cx="426720" cy="452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latin typeface="Arial" panose="020B0604020202020204" pitchFamily="34" charset="0"/>
                <a:cs typeface="Arial" panose="020B0604020202020204" pitchFamily="34" charset="0"/>
              </a:rPr>
              <a:t>P</a:t>
            </a:r>
            <a:endParaRPr lang="en-US" sz="2800" dirty="0"/>
          </a:p>
        </p:txBody>
      </p:sp>
      <p:sp>
        <p:nvSpPr>
          <p:cNvPr id="24" name="Rectangle 23">
            <a:extLst>
              <a:ext uri="{FF2B5EF4-FFF2-40B4-BE49-F238E27FC236}">
                <a16:creationId xmlns:a16="http://schemas.microsoft.com/office/drawing/2014/main" id="{D7E4EF93-3774-4CF7-8D0B-E6820D84833A}"/>
              </a:ext>
            </a:extLst>
          </p:cNvPr>
          <p:cNvSpPr/>
          <p:nvPr/>
        </p:nvSpPr>
        <p:spPr>
          <a:xfrm>
            <a:off x="3352740" y="8281844"/>
            <a:ext cx="426720" cy="452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latin typeface="Arial" panose="020B0604020202020204" pitchFamily="34" charset="0"/>
                <a:cs typeface="Arial" panose="020B0604020202020204" pitchFamily="34" charset="0"/>
              </a:rPr>
              <a:t>N</a:t>
            </a:r>
            <a:endParaRPr lang="en-US" sz="2800" dirty="0"/>
          </a:p>
        </p:txBody>
      </p:sp>
      <p:sp>
        <p:nvSpPr>
          <p:cNvPr id="25" name="Rectangle 24">
            <a:extLst>
              <a:ext uri="{FF2B5EF4-FFF2-40B4-BE49-F238E27FC236}">
                <a16:creationId xmlns:a16="http://schemas.microsoft.com/office/drawing/2014/main" id="{E9A58C01-912A-4427-ADBE-925DCC629BB3}"/>
              </a:ext>
            </a:extLst>
          </p:cNvPr>
          <p:cNvSpPr/>
          <p:nvPr/>
        </p:nvSpPr>
        <p:spPr>
          <a:xfrm>
            <a:off x="3627108" y="8271019"/>
            <a:ext cx="3459480" cy="4635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Arial" panose="020B0604020202020204" pitchFamily="34" charset="0"/>
                <a:cs typeface="Arial" panose="020B0604020202020204" pitchFamily="34" charset="0"/>
              </a:rPr>
              <a:t>HTX  YJSXII  BF</a:t>
            </a:r>
          </a:p>
        </p:txBody>
      </p:sp>
      <p:pic>
        <p:nvPicPr>
          <p:cNvPr id="27" name="Picture 26">
            <a:extLst>
              <a:ext uri="{FF2B5EF4-FFF2-40B4-BE49-F238E27FC236}">
                <a16:creationId xmlns:a16="http://schemas.microsoft.com/office/drawing/2014/main" id="{56F2267C-9C8E-4EA0-BAB2-0C8757A16F54}"/>
              </a:ext>
            </a:extLst>
          </p:cNvPr>
          <p:cNvPicPr>
            <a:picLocks noChangeAspect="1"/>
          </p:cNvPicPr>
          <p:nvPr/>
        </p:nvPicPr>
        <p:blipFill>
          <a:blip r:embed="rId5"/>
          <a:stretch>
            <a:fillRect/>
          </a:stretch>
        </p:blipFill>
        <p:spPr>
          <a:xfrm>
            <a:off x="13106400" y="620405"/>
            <a:ext cx="4876800" cy="7650614"/>
          </a:xfrm>
          <a:prstGeom prst="rect">
            <a:avLst/>
          </a:prstGeom>
        </p:spPr>
      </p:pic>
    </p:spTree>
    <p:extLst>
      <p:ext uri="{BB962C8B-B14F-4D97-AF65-F5344CB8AC3E}">
        <p14:creationId xmlns:p14="http://schemas.microsoft.com/office/powerpoint/2010/main" val="334978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2" presetClass="entr" presetSubtype="4" fill="hold" grpId="1"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750" fill="hold"/>
                                        <p:tgtEl>
                                          <p:spTgt spid="10"/>
                                        </p:tgtEl>
                                        <p:attrNameLst>
                                          <p:attrName>ppt_x</p:attrName>
                                        </p:attrNameLst>
                                      </p:cBhvr>
                                      <p:tavLst>
                                        <p:tav tm="0">
                                          <p:val>
                                            <p:strVal val="#ppt_x"/>
                                          </p:val>
                                        </p:tav>
                                        <p:tav tm="100000">
                                          <p:val>
                                            <p:strVal val="#ppt_x"/>
                                          </p:val>
                                        </p:tav>
                                      </p:tavLst>
                                    </p:anim>
                                    <p:anim calcmode="lin" valueType="num">
                                      <p:cBhvr additive="base">
                                        <p:cTn id="11" dur="750" fill="hold"/>
                                        <p:tgtEl>
                                          <p:spTgt spid="10"/>
                                        </p:tgtEl>
                                        <p:attrNameLst>
                                          <p:attrName>ppt_y</p:attrName>
                                        </p:attrNameLst>
                                      </p:cBhvr>
                                      <p:tavLst>
                                        <p:tav tm="0">
                                          <p:val>
                                            <p:strVal val="1+#ppt_h/2"/>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par>
                                <p:cTn id="25" presetID="2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down)">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barn(inVertical)">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down)">
                                      <p:cBhvr>
                                        <p:cTn id="49" dur="500"/>
                                        <p:tgtEl>
                                          <p:spTgt spid="2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down)">
                                      <p:cBhvr>
                                        <p:cTn id="54" dur="5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down)">
                                      <p:cBhvr>
                                        <p:cTn id="5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1"/>
      <p:bldP spid="16" grpId="0"/>
      <p:bldP spid="17" grpId="0"/>
      <p:bldP spid="21" grpId="0"/>
      <p:bldP spid="22" grpId="0"/>
      <p:bldP spid="23" grpId="0"/>
      <p:bldP spid="24"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ình chữ nhật 1">
            <a:extLst>
              <a:ext uri="{FF2B5EF4-FFF2-40B4-BE49-F238E27FC236}">
                <a16:creationId xmlns:a16="http://schemas.microsoft.com/office/drawing/2014/main" id="{DB639212-94FD-49E9-87E9-92FC92D000CE}"/>
              </a:ext>
            </a:extLst>
          </p:cNvPr>
          <p:cNvSpPr/>
          <p:nvPr/>
        </p:nvSpPr>
        <p:spPr>
          <a:xfrm>
            <a:off x="0" y="0"/>
            <a:ext cx="18288000" cy="190500"/>
          </a:xfrm>
          <a:prstGeom prst="rect">
            <a:avLst/>
          </a:prstGeom>
          <a:solidFill>
            <a:srgbClr val="D50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 name="Hình ảnh 4">
            <a:extLst>
              <a:ext uri="{FF2B5EF4-FFF2-40B4-BE49-F238E27FC236}">
                <a16:creationId xmlns:a16="http://schemas.microsoft.com/office/drawing/2014/main" id="{7483950B-78A0-4FF5-88C6-DC22A5B2C0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8227"/>
            <a:ext cx="2805914" cy="1939747"/>
          </a:xfrm>
          <a:prstGeom prst="rect">
            <a:avLst/>
          </a:prstGeom>
        </p:spPr>
      </p:pic>
      <p:pic>
        <p:nvPicPr>
          <p:cNvPr id="6" name="Hình ảnh 5">
            <a:extLst>
              <a:ext uri="{FF2B5EF4-FFF2-40B4-BE49-F238E27FC236}">
                <a16:creationId xmlns:a16="http://schemas.microsoft.com/office/drawing/2014/main" id="{31CA7C33-B387-446C-89E7-54C283C0A9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54400" y="9029699"/>
            <a:ext cx="1524000" cy="1053551"/>
          </a:xfrm>
          <a:prstGeom prst="rect">
            <a:avLst/>
          </a:prstGeom>
        </p:spPr>
      </p:pic>
      <p:sp>
        <p:nvSpPr>
          <p:cNvPr id="7" name="Hộp Văn bản 6">
            <a:extLst>
              <a:ext uri="{FF2B5EF4-FFF2-40B4-BE49-F238E27FC236}">
                <a16:creationId xmlns:a16="http://schemas.microsoft.com/office/drawing/2014/main" id="{3DE62F6C-EB6D-43DD-AE6D-A00D61D40DB9}"/>
              </a:ext>
            </a:extLst>
          </p:cNvPr>
          <p:cNvSpPr txBox="1"/>
          <p:nvPr/>
        </p:nvSpPr>
        <p:spPr>
          <a:xfrm>
            <a:off x="3467100" y="494247"/>
            <a:ext cx="10210800" cy="1015663"/>
          </a:xfrm>
          <a:prstGeom prst="rect">
            <a:avLst/>
          </a:prstGeom>
          <a:noFill/>
        </p:spPr>
        <p:txBody>
          <a:bodyPr wrap="square" rtlCol="0">
            <a:spAutoFit/>
          </a:bodyPr>
          <a:lstStyle/>
          <a:p>
            <a:r>
              <a:rPr lang="en-US" sz="6000" b="1" dirty="0" err="1">
                <a:solidFill>
                  <a:srgbClr val="FF0000"/>
                </a:solidFill>
                <a:latin typeface="Arial" panose="020B0604020202020204" pitchFamily="34" charset="0"/>
                <a:cs typeface="Arial" panose="020B0604020202020204" pitchFamily="34" charset="0"/>
              </a:rPr>
              <a:t>Mã</a:t>
            </a:r>
            <a:r>
              <a:rPr lang="en-US" sz="6000" b="1" dirty="0">
                <a:solidFill>
                  <a:srgbClr val="FF0000"/>
                </a:solidFill>
                <a:latin typeface="Arial" panose="020B0604020202020204" pitchFamily="34" charset="0"/>
                <a:cs typeface="Arial" panose="020B0604020202020204" pitchFamily="34" charset="0"/>
              </a:rPr>
              <a:t> </a:t>
            </a:r>
            <a:r>
              <a:rPr lang="en-US" sz="6000" b="1" dirty="0" err="1">
                <a:solidFill>
                  <a:srgbClr val="FF0000"/>
                </a:solidFill>
                <a:latin typeface="Arial" panose="020B0604020202020204" pitchFamily="34" charset="0"/>
                <a:cs typeface="Arial" panose="020B0604020202020204" pitchFamily="34" charset="0"/>
              </a:rPr>
              <a:t>vigenere</a:t>
            </a:r>
            <a:r>
              <a:rPr lang="en-US" sz="6000" b="1" dirty="0">
                <a:solidFill>
                  <a:srgbClr val="FF0000"/>
                </a:solidFill>
                <a:latin typeface="Arial" panose="020B0604020202020204" pitchFamily="34" charset="0"/>
                <a:cs typeface="Arial" panose="020B0604020202020204" pitchFamily="34" charset="0"/>
              </a:rPr>
              <a:t>-Autokey</a:t>
            </a:r>
            <a:endParaRPr lang="vi-VN" sz="6000" b="1" dirty="0">
              <a:solidFill>
                <a:srgbClr val="FF0000"/>
              </a:solidFill>
              <a:latin typeface="Arial" panose="020B0604020202020204" pitchFamily="34" charset="0"/>
              <a:cs typeface="Arial" panose="020B0604020202020204" pitchFamily="34" charset="0"/>
            </a:endParaRPr>
          </a:p>
        </p:txBody>
      </p:sp>
      <p:sp>
        <p:nvSpPr>
          <p:cNvPr id="9" name="Hộp Văn bản 8">
            <a:extLst>
              <a:ext uri="{FF2B5EF4-FFF2-40B4-BE49-F238E27FC236}">
                <a16:creationId xmlns:a16="http://schemas.microsoft.com/office/drawing/2014/main" id="{643B2B8D-E8BC-4CC4-A841-A416832EBCFF}"/>
              </a:ext>
            </a:extLst>
          </p:cNvPr>
          <p:cNvSpPr txBox="1"/>
          <p:nvPr/>
        </p:nvSpPr>
        <p:spPr>
          <a:xfrm>
            <a:off x="2971800" y="3469047"/>
            <a:ext cx="8763000" cy="523220"/>
          </a:xfrm>
          <a:prstGeom prst="rect">
            <a:avLst/>
          </a:prstGeom>
          <a:noFill/>
        </p:spPr>
        <p:txBody>
          <a:bodyPr wrap="square" rtlCol="0">
            <a:spAutoFit/>
          </a:bodyPr>
          <a:lstStyle/>
          <a:p>
            <a:r>
              <a:rPr lang="en-US" sz="2800" dirty="0">
                <a:solidFill>
                  <a:schemeClr val="bg1"/>
                </a:solidFill>
                <a:latin typeface="Arial" panose="020B0604020202020204" pitchFamily="34" charset="0"/>
                <a:cs typeface="Arial" panose="020B0604020202020204" pitchFamily="34" charset="0"/>
              </a:rPr>
              <a:t>Input: M = HONESTYISTHEBE. Key: K = ABADBE</a:t>
            </a:r>
            <a:endParaRPr lang="vi-VN" sz="2800"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95CCBA69-963E-4258-8F5D-AFDCC410AE53}"/>
              </a:ext>
            </a:extLst>
          </p:cNvPr>
          <p:cNvSpPr txBox="1"/>
          <p:nvPr/>
        </p:nvSpPr>
        <p:spPr>
          <a:xfrm>
            <a:off x="1066800" y="2042772"/>
            <a:ext cx="15849600" cy="1077218"/>
          </a:xfrm>
          <a:prstGeom prst="rect">
            <a:avLst/>
          </a:prstGeom>
          <a:noFill/>
        </p:spPr>
        <p:txBody>
          <a:bodyPr wrap="square">
            <a:spAutoFit/>
          </a:bodyPr>
          <a:lstStyle/>
          <a:p>
            <a:r>
              <a:rPr lang="vi-VN" sz="3200" dirty="0">
                <a:solidFill>
                  <a:schemeClr val="bg1"/>
                </a:solidFill>
                <a:latin typeface="Arial" panose="020B0604020202020204" pitchFamily="34" charset="0"/>
                <a:cs typeface="Arial" panose="020B0604020202020204" pitchFamily="34" charset="0"/>
              </a:rPr>
              <a:t>Vigen</a:t>
            </a:r>
            <a:r>
              <a:rPr lang="en-US" sz="3200" dirty="0">
                <a:solidFill>
                  <a:schemeClr val="bg1"/>
                </a:solidFill>
                <a:latin typeface="Arial" panose="020B0604020202020204" pitchFamily="34" charset="0"/>
                <a:cs typeface="Arial" panose="020B0604020202020204" pitchFamily="34" charset="0"/>
              </a:rPr>
              <a:t>e</a:t>
            </a:r>
            <a:r>
              <a:rPr lang="vi-VN" sz="3200" dirty="0">
                <a:solidFill>
                  <a:schemeClr val="bg1"/>
                </a:solidFill>
                <a:latin typeface="Arial" panose="020B0604020202020204" pitchFamily="34" charset="0"/>
                <a:cs typeface="Arial" panose="020B0604020202020204" pitchFamily="34" charset="0"/>
              </a:rPr>
              <a:t>re autokey sử dụng khóa và các ký tự đã được mã hóa từ thông điệp để tạo ra khóa dài hơn. Khóa này được sử dụng để mã hóa các ký tự của thông điệp.</a:t>
            </a:r>
            <a:endParaRPr lang="en-US" sz="4400" dirty="0">
              <a:solidFill>
                <a:schemeClr val="bg1"/>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B34BC2C6-867F-43F4-949E-047E6470BBA3}"/>
              </a:ext>
            </a:extLst>
          </p:cNvPr>
          <p:cNvGrpSpPr/>
          <p:nvPr/>
        </p:nvGrpSpPr>
        <p:grpSpPr>
          <a:xfrm>
            <a:off x="3063264" y="4170732"/>
            <a:ext cx="8001000" cy="1358259"/>
            <a:chOff x="624840" y="4428875"/>
            <a:chExt cx="8001000" cy="1358259"/>
          </a:xfrm>
        </p:grpSpPr>
        <p:sp>
          <p:nvSpPr>
            <p:cNvPr id="15" name="AutoShape 7">
              <a:extLst>
                <a:ext uri="{FF2B5EF4-FFF2-40B4-BE49-F238E27FC236}">
                  <a16:creationId xmlns:a16="http://schemas.microsoft.com/office/drawing/2014/main" id="{7F299A58-2677-4B4C-8028-A7606538F778}"/>
                </a:ext>
              </a:extLst>
            </p:cNvPr>
            <p:cNvSpPr/>
            <p:nvPr/>
          </p:nvSpPr>
          <p:spPr>
            <a:xfrm flipV="1">
              <a:off x="624840" y="5036244"/>
              <a:ext cx="6918959" cy="59372"/>
            </a:xfrm>
            <a:prstGeom prst="rect">
              <a:avLst/>
            </a:prstGeom>
            <a:solidFill>
              <a:srgbClr val="C00000"/>
            </a:solidFill>
          </p:spPr>
        </p:sp>
        <p:sp>
          <p:nvSpPr>
            <p:cNvPr id="16" name="Rectangle 15">
              <a:extLst>
                <a:ext uri="{FF2B5EF4-FFF2-40B4-BE49-F238E27FC236}">
                  <a16:creationId xmlns:a16="http://schemas.microsoft.com/office/drawing/2014/main" id="{151BEAEE-482E-4CAE-8674-C66D004AF485}"/>
                </a:ext>
              </a:extLst>
            </p:cNvPr>
            <p:cNvSpPr/>
            <p:nvPr/>
          </p:nvSpPr>
          <p:spPr>
            <a:xfrm>
              <a:off x="624840" y="5263914"/>
              <a:ext cx="5836043"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latin typeface="Arial" panose="020B0604020202020204" pitchFamily="34" charset="0"/>
                  <a:cs typeface="Arial" panose="020B0604020202020204" pitchFamily="34" charset="0"/>
                </a:rPr>
                <a:t>K: 	 ABADBE HONESTYI</a:t>
              </a:r>
              <a:endParaRPr lang="en-US" sz="2800" dirty="0">
                <a:latin typeface="Arial" panose="020B0604020202020204" pitchFamily="34" charset="0"/>
                <a:cs typeface="Arial" panose="020B0604020202020204" pitchFamily="34" charset="0"/>
              </a:endParaRPr>
            </a:p>
          </p:txBody>
        </p:sp>
        <p:sp>
          <p:nvSpPr>
            <p:cNvPr id="17" name="Hộp Văn bản 8">
              <a:extLst>
                <a:ext uri="{FF2B5EF4-FFF2-40B4-BE49-F238E27FC236}">
                  <a16:creationId xmlns:a16="http://schemas.microsoft.com/office/drawing/2014/main" id="{64037267-4692-487A-8F92-9408F9563D6D}"/>
                </a:ext>
              </a:extLst>
            </p:cNvPr>
            <p:cNvSpPr txBox="1"/>
            <p:nvPr/>
          </p:nvSpPr>
          <p:spPr>
            <a:xfrm>
              <a:off x="624840" y="4428875"/>
              <a:ext cx="8001000" cy="523220"/>
            </a:xfrm>
            <a:prstGeom prst="rect">
              <a:avLst/>
            </a:prstGeom>
            <a:noFill/>
          </p:spPr>
          <p:txBody>
            <a:bodyPr wrap="square" rtlCol="0">
              <a:spAutoFit/>
            </a:bodyPr>
            <a:lstStyle/>
            <a:p>
              <a:r>
                <a:rPr lang="en-US" sz="2800" dirty="0">
                  <a:solidFill>
                    <a:schemeClr val="bg1"/>
                  </a:solidFill>
                  <a:latin typeface="Arial" panose="020B0604020202020204" pitchFamily="34" charset="0"/>
                  <a:cs typeface="Arial" panose="020B0604020202020204" pitchFamily="34" charset="0"/>
                </a:rPr>
                <a:t>M:	 HONEST YISTHEBE</a:t>
              </a:r>
              <a:endParaRPr lang="vi-VN" sz="2800" dirty="0">
                <a:solidFill>
                  <a:schemeClr val="bg1"/>
                </a:solidFill>
                <a:latin typeface="Arial" panose="020B0604020202020204" pitchFamily="34" charset="0"/>
                <a:cs typeface="Arial" panose="020B0604020202020204" pitchFamily="34" charset="0"/>
              </a:endParaRPr>
            </a:p>
          </p:txBody>
        </p:sp>
      </p:grpSp>
      <p:pic>
        <p:nvPicPr>
          <p:cNvPr id="19" name="Picture 18">
            <a:extLst>
              <a:ext uri="{FF2B5EF4-FFF2-40B4-BE49-F238E27FC236}">
                <a16:creationId xmlns:a16="http://schemas.microsoft.com/office/drawing/2014/main" id="{AD24461D-0621-414F-BC23-CFDF6E0FB9BC}"/>
              </a:ext>
            </a:extLst>
          </p:cNvPr>
          <p:cNvPicPr>
            <a:picLocks noChangeAspect="1"/>
          </p:cNvPicPr>
          <p:nvPr/>
        </p:nvPicPr>
        <p:blipFill>
          <a:blip r:embed="rId4"/>
          <a:stretch>
            <a:fillRect/>
          </a:stretch>
        </p:blipFill>
        <p:spPr>
          <a:xfrm>
            <a:off x="1676400" y="5920943"/>
            <a:ext cx="13563600" cy="799423"/>
          </a:xfrm>
          <a:prstGeom prst="rect">
            <a:avLst/>
          </a:prstGeom>
        </p:spPr>
      </p:pic>
      <p:graphicFrame>
        <p:nvGraphicFramePr>
          <p:cNvPr id="20" name="Table 20">
            <a:extLst>
              <a:ext uri="{FF2B5EF4-FFF2-40B4-BE49-F238E27FC236}">
                <a16:creationId xmlns:a16="http://schemas.microsoft.com/office/drawing/2014/main" id="{A04547DB-69FA-49CC-B6C4-B2AFFEBAF886}"/>
              </a:ext>
            </a:extLst>
          </p:cNvPr>
          <p:cNvGraphicFramePr>
            <a:graphicFrameLocks noGrp="1"/>
          </p:cNvGraphicFramePr>
          <p:nvPr>
            <p:extLst>
              <p:ext uri="{D42A27DB-BD31-4B8C-83A1-F6EECF244321}">
                <p14:modId xmlns:p14="http://schemas.microsoft.com/office/powerpoint/2010/main" val="1468179553"/>
              </p:ext>
            </p:extLst>
          </p:nvPr>
        </p:nvGraphicFramePr>
        <p:xfrm>
          <a:off x="1676400" y="6934536"/>
          <a:ext cx="13563602" cy="869300"/>
        </p:xfrm>
        <a:graphic>
          <a:graphicData uri="http://schemas.openxmlformats.org/drawingml/2006/table">
            <a:tbl>
              <a:tblPr firstRow="1" bandRow="1">
                <a:tableStyleId>{5C22544A-7EE6-4342-B048-85BDC9FD1C3A}</a:tableStyleId>
              </a:tblPr>
              <a:tblGrid>
                <a:gridCol w="521677">
                  <a:extLst>
                    <a:ext uri="{9D8B030D-6E8A-4147-A177-3AD203B41FA5}">
                      <a16:colId xmlns:a16="http://schemas.microsoft.com/office/drawing/2014/main" val="2597545531"/>
                    </a:ext>
                  </a:extLst>
                </a:gridCol>
                <a:gridCol w="521677">
                  <a:extLst>
                    <a:ext uri="{9D8B030D-6E8A-4147-A177-3AD203B41FA5}">
                      <a16:colId xmlns:a16="http://schemas.microsoft.com/office/drawing/2014/main" val="102387345"/>
                    </a:ext>
                  </a:extLst>
                </a:gridCol>
                <a:gridCol w="521677">
                  <a:extLst>
                    <a:ext uri="{9D8B030D-6E8A-4147-A177-3AD203B41FA5}">
                      <a16:colId xmlns:a16="http://schemas.microsoft.com/office/drawing/2014/main" val="2478667393"/>
                    </a:ext>
                  </a:extLst>
                </a:gridCol>
                <a:gridCol w="521677">
                  <a:extLst>
                    <a:ext uri="{9D8B030D-6E8A-4147-A177-3AD203B41FA5}">
                      <a16:colId xmlns:a16="http://schemas.microsoft.com/office/drawing/2014/main" val="1220627258"/>
                    </a:ext>
                  </a:extLst>
                </a:gridCol>
                <a:gridCol w="521677">
                  <a:extLst>
                    <a:ext uri="{9D8B030D-6E8A-4147-A177-3AD203B41FA5}">
                      <a16:colId xmlns:a16="http://schemas.microsoft.com/office/drawing/2014/main" val="3539453779"/>
                    </a:ext>
                  </a:extLst>
                </a:gridCol>
                <a:gridCol w="521677">
                  <a:extLst>
                    <a:ext uri="{9D8B030D-6E8A-4147-A177-3AD203B41FA5}">
                      <a16:colId xmlns:a16="http://schemas.microsoft.com/office/drawing/2014/main" val="2209306828"/>
                    </a:ext>
                  </a:extLst>
                </a:gridCol>
                <a:gridCol w="521677">
                  <a:extLst>
                    <a:ext uri="{9D8B030D-6E8A-4147-A177-3AD203B41FA5}">
                      <a16:colId xmlns:a16="http://schemas.microsoft.com/office/drawing/2014/main" val="1531493710"/>
                    </a:ext>
                  </a:extLst>
                </a:gridCol>
                <a:gridCol w="521677">
                  <a:extLst>
                    <a:ext uri="{9D8B030D-6E8A-4147-A177-3AD203B41FA5}">
                      <a16:colId xmlns:a16="http://schemas.microsoft.com/office/drawing/2014/main" val="3137084081"/>
                    </a:ext>
                  </a:extLst>
                </a:gridCol>
                <a:gridCol w="521677">
                  <a:extLst>
                    <a:ext uri="{9D8B030D-6E8A-4147-A177-3AD203B41FA5}">
                      <a16:colId xmlns:a16="http://schemas.microsoft.com/office/drawing/2014/main" val="3856949712"/>
                    </a:ext>
                  </a:extLst>
                </a:gridCol>
                <a:gridCol w="521677">
                  <a:extLst>
                    <a:ext uri="{9D8B030D-6E8A-4147-A177-3AD203B41FA5}">
                      <a16:colId xmlns:a16="http://schemas.microsoft.com/office/drawing/2014/main" val="1244425865"/>
                    </a:ext>
                  </a:extLst>
                </a:gridCol>
                <a:gridCol w="521677">
                  <a:extLst>
                    <a:ext uri="{9D8B030D-6E8A-4147-A177-3AD203B41FA5}">
                      <a16:colId xmlns:a16="http://schemas.microsoft.com/office/drawing/2014/main" val="3878569163"/>
                    </a:ext>
                  </a:extLst>
                </a:gridCol>
                <a:gridCol w="521677">
                  <a:extLst>
                    <a:ext uri="{9D8B030D-6E8A-4147-A177-3AD203B41FA5}">
                      <a16:colId xmlns:a16="http://schemas.microsoft.com/office/drawing/2014/main" val="1378179480"/>
                    </a:ext>
                  </a:extLst>
                </a:gridCol>
                <a:gridCol w="521677">
                  <a:extLst>
                    <a:ext uri="{9D8B030D-6E8A-4147-A177-3AD203B41FA5}">
                      <a16:colId xmlns:a16="http://schemas.microsoft.com/office/drawing/2014/main" val="47895120"/>
                    </a:ext>
                  </a:extLst>
                </a:gridCol>
                <a:gridCol w="521677">
                  <a:extLst>
                    <a:ext uri="{9D8B030D-6E8A-4147-A177-3AD203B41FA5}">
                      <a16:colId xmlns:a16="http://schemas.microsoft.com/office/drawing/2014/main" val="1455622653"/>
                    </a:ext>
                  </a:extLst>
                </a:gridCol>
                <a:gridCol w="521677">
                  <a:extLst>
                    <a:ext uri="{9D8B030D-6E8A-4147-A177-3AD203B41FA5}">
                      <a16:colId xmlns:a16="http://schemas.microsoft.com/office/drawing/2014/main" val="2699880422"/>
                    </a:ext>
                  </a:extLst>
                </a:gridCol>
                <a:gridCol w="521677">
                  <a:extLst>
                    <a:ext uri="{9D8B030D-6E8A-4147-A177-3AD203B41FA5}">
                      <a16:colId xmlns:a16="http://schemas.microsoft.com/office/drawing/2014/main" val="2297253931"/>
                    </a:ext>
                  </a:extLst>
                </a:gridCol>
                <a:gridCol w="521677">
                  <a:extLst>
                    <a:ext uri="{9D8B030D-6E8A-4147-A177-3AD203B41FA5}">
                      <a16:colId xmlns:a16="http://schemas.microsoft.com/office/drawing/2014/main" val="1937715068"/>
                    </a:ext>
                  </a:extLst>
                </a:gridCol>
                <a:gridCol w="521677">
                  <a:extLst>
                    <a:ext uri="{9D8B030D-6E8A-4147-A177-3AD203B41FA5}">
                      <a16:colId xmlns:a16="http://schemas.microsoft.com/office/drawing/2014/main" val="4077313308"/>
                    </a:ext>
                  </a:extLst>
                </a:gridCol>
                <a:gridCol w="521677">
                  <a:extLst>
                    <a:ext uri="{9D8B030D-6E8A-4147-A177-3AD203B41FA5}">
                      <a16:colId xmlns:a16="http://schemas.microsoft.com/office/drawing/2014/main" val="3227744376"/>
                    </a:ext>
                  </a:extLst>
                </a:gridCol>
                <a:gridCol w="521677">
                  <a:extLst>
                    <a:ext uri="{9D8B030D-6E8A-4147-A177-3AD203B41FA5}">
                      <a16:colId xmlns:a16="http://schemas.microsoft.com/office/drawing/2014/main" val="108487049"/>
                    </a:ext>
                  </a:extLst>
                </a:gridCol>
                <a:gridCol w="521677">
                  <a:extLst>
                    <a:ext uri="{9D8B030D-6E8A-4147-A177-3AD203B41FA5}">
                      <a16:colId xmlns:a16="http://schemas.microsoft.com/office/drawing/2014/main" val="3839537710"/>
                    </a:ext>
                  </a:extLst>
                </a:gridCol>
                <a:gridCol w="521677">
                  <a:extLst>
                    <a:ext uri="{9D8B030D-6E8A-4147-A177-3AD203B41FA5}">
                      <a16:colId xmlns:a16="http://schemas.microsoft.com/office/drawing/2014/main" val="4064332601"/>
                    </a:ext>
                  </a:extLst>
                </a:gridCol>
                <a:gridCol w="521677">
                  <a:extLst>
                    <a:ext uri="{9D8B030D-6E8A-4147-A177-3AD203B41FA5}">
                      <a16:colId xmlns:a16="http://schemas.microsoft.com/office/drawing/2014/main" val="1529787961"/>
                    </a:ext>
                  </a:extLst>
                </a:gridCol>
                <a:gridCol w="521677">
                  <a:extLst>
                    <a:ext uri="{9D8B030D-6E8A-4147-A177-3AD203B41FA5}">
                      <a16:colId xmlns:a16="http://schemas.microsoft.com/office/drawing/2014/main" val="1525412482"/>
                    </a:ext>
                  </a:extLst>
                </a:gridCol>
                <a:gridCol w="521677">
                  <a:extLst>
                    <a:ext uri="{9D8B030D-6E8A-4147-A177-3AD203B41FA5}">
                      <a16:colId xmlns:a16="http://schemas.microsoft.com/office/drawing/2014/main" val="2610918835"/>
                    </a:ext>
                  </a:extLst>
                </a:gridCol>
                <a:gridCol w="521677">
                  <a:extLst>
                    <a:ext uri="{9D8B030D-6E8A-4147-A177-3AD203B41FA5}">
                      <a16:colId xmlns:a16="http://schemas.microsoft.com/office/drawing/2014/main" val="716156869"/>
                    </a:ext>
                  </a:extLst>
                </a:gridCol>
              </a:tblGrid>
              <a:tr h="434650">
                <a:tc>
                  <a:txBody>
                    <a:bodyPr/>
                    <a:lstStyle/>
                    <a:p>
                      <a:pPr algn="ctr"/>
                      <a:r>
                        <a:rPr lang="en-US" sz="200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J</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5406764"/>
                  </a:ext>
                </a:extLst>
              </a:tr>
              <a:tr h="434650">
                <a:tc>
                  <a:txBody>
                    <a:bodyPr/>
                    <a:lstStyle/>
                    <a:p>
                      <a:pPr algn="ctr"/>
                      <a:r>
                        <a:rPr lang="en-US" sz="200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rPr>
                        <a:t>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1745891"/>
                  </a:ext>
                </a:extLst>
              </a:tr>
            </a:tbl>
          </a:graphicData>
        </a:graphic>
      </p:graphicFrame>
      <p:sp>
        <p:nvSpPr>
          <p:cNvPr id="21" name="Hộp Văn bản 8">
            <a:extLst>
              <a:ext uri="{FF2B5EF4-FFF2-40B4-BE49-F238E27FC236}">
                <a16:creationId xmlns:a16="http://schemas.microsoft.com/office/drawing/2014/main" id="{DFF23F2F-51C1-4265-A129-F2BDCE115D95}"/>
              </a:ext>
            </a:extLst>
          </p:cNvPr>
          <p:cNvSpPr txBox="1"/>
          <p:nvPr/>
        </p:nvSpPr>
        <p:spPr>
          <a:xfrm>
            <a:off x="3013722" y="8531825"/>
            <a:ext cx="1409700" cy="954107"/>
          </a:xfrm>
          <a:prstGeom prst="rect">
            <a:avLst/>
          </a:prstGeom>
          <a:noFill/>
        </p:spPr>
        <p:txBody>
          <a:bodyPr wrap="square" rtlCol="0">
            <a:spAutoFit/>
          </a:bodyPr>
          <a:lstStyle/>
          <a:p>
            <a:r>
              <a:rPr lang="en-US" sz="2800" dirty="0">
                <a:solidFill>
                  <a:schemeClr val="bg1"/>
                </a:solidFill>
                <a:latin typeface="Arial" panose="020B0604020202020204" pitchFamily="34" charset="0"/>
                <a:cs typeface="Arial" panose="020B0604020202020204" pitchFamily="34" charset="0"/>
              </a:rPr>
              <a:t>Output:	</a:t>
            </a:r>
            <a:endParaRPr lang="vi-VN" sz="2800" dirty="0">
              <a:solidFill>
                <a:schemeClr val="bg1"/>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8D69FFB6-8E22-4E34-B6FA-15D922D1DDB2}"/>
              </a:ext>
            </a:extLst>
          </p:cNvPr>
          <p:cNvSpPr/>
          <p:nvPr/>
        </p:nvSpPr>
        <p:spPr>
          <a:xfrm>
            <a:off x="4846296" y="8562457"/>
            <a:ext cx="426720" cy="452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latin typeface="Arial" panose="020B0604020202020204" pitchFamily="34" charset="0"/>
                <a:cs typeface="Arial" panose="020B0604020202020204" pitchFamily="34" charset="0"/>
              </a:rPr>
              <a:t>H</a:t>
            </a:r>
            <a:endParaRPr lang="en-US" sz="2800" dirty="0"/>
          </a:p>
        </p:txBody>
      </p:sp>
      <p:sp>
        <p:nvSpPr>
          <p:cNvPr id="23" name="Rectangle 22">
            <a:extLst>
              <a:ext uri="{FF2B5EF4-FFF2-40B4-BE49-F238E27FC236}">
                <a16:creationId xmlns:a16="http://schemas.microsoft.com/office/drawing/2014/main" id="{BC90495A-5B8C-4AB0-9DA6-BB86BC3403FB}"/>
              </a:ext>
            </a:extLst>
          </p:cNvPr>
          <p:cNvSpPr/>
          <p:nvPr/>
        </p:nvSpPr>
        <p:spPr>
          <a:xfrm>
            <a:off x="5151120" y="8562455"/>
            <a:ext cx="426720" cy="452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latin typeface="Arial" panose="020B0604020202020204" pitchFamily="34" charset="0"/>
                <a:cs typeface="Arial" panose="020B0604020202020204" pitchFamily="34" charset="0"/>
              </a:rPr>
              <a:t>P</a:t>
            </a:r>
            <a:endParaRPr lang="en-US" sz="2800" dirty="0"/>
          </a:p>
        </p:txBody>
      </p:sp>
      <p:sp>
        <p:nvSpPr>
          <p:cNvPr id="24" name="Rectangle 23">
            <a:extLst>
              <a:ext uri="{FF2B5EF4-FFF2-40B4-BE49-F238E27FC236}">
                <a16:creationId xmlns:a16="http://schemas.microsoft.com/office/drawing/2014/main" id="{D7E4EF93-3774-4CF7-8D0B-E6820D84833A}"/>
              </a:ext>
            </a:extLst>
          </p:cNvPr>
          <p:cNvSpPr/>
          <p:nvPr/>
        </p:nvSpPr>
        <p:spPr>
          <a:xfrm>
            <a:off x="5410152" y="8556128"/>
            <a:ext cx="426720" cy="452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latin typeface="Arial" panose="020B0604020202020204" pitchFamily="34" charset="0"/>
                <a:cs typeface="Arial" panose="020B0604020202020204" pitchFamily="34" charset="0"/>
              </a:rPr>
              <a:t>N</a:t>
            </a:r>
            <a:endParaRPr lang="en-US" sz="2800" dirty="0"/>
          </a:p>
        </p:txBody>
      </p:sp>
      <p:sp>
        <p:nvSpPr>
          <p:cNvPr id="25" name="Rectangle 24">
            <a:extLst>
              <a:ext uri="{FF2B5EF4-FFF2-40B4-BE49-F238E27FC236}">
                <a16:creationId xmlns:a16="http://schemas.microsoft.com/office/drawing/2014/main" id="{E9A58C01-912A-4427-ADBE-925DCC629BB3}"/>
              </a:ext>
            </a:extLst>
          </p:cNvPr>
          <p:cNvSpPr/>
          <p:nvPr/>
        </p:nvSpPr>
        <p:spPr>
          <a:xfrm>
            <a:off x="5684520" y="8545303"/>
            <a:ext cx="3459480" cy="4635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Arial" panose="020B0604020202020204" pitchFamily="34" charset="0"/>
                <a:cs typeface="Arial" panose="020B0604020202020204" pitchFamily="34" charset="0"/>
              </a:rPr>
              <a:t>HTXFWFXZXZM</a:t>
            </a:r>
          </a:p>
        </p:txBody>
      </p:sp>
    </p:spTree>
    <p:extLst>
      <p:ext uri="{BB962C8B-B14F-4D97-AF65-F5344CB8AC3E}">
        <p14:creationId xmlns:p14="http://schemas.microsoft.com/office/powerpoint/2010/main" val="19196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750" fill="hold"/>
                                        <p:tgtEl>
                                          <p:spTgt spid="10"/>
                                        </p:tgtEl>
                                        <p:attrNameLst>
                                          <p:attrName>ppt_x</p:attrName>
                                        </p:attrNameLst>
                                      </p:cBhvr>
                                      <p:tavLst>
                                        <p:tav tm="0">
                                          <p:val>
                                            <p:strVal val="#ppt_x"/>
                                          </p:val>
                                        </p:tav>
                                        <p:tav tm="100000">
                                          <p:val>
                                            <p:strVal val="#ppt_x"/>
                                          </p:val>
                                        </p:tav>
                                      </p:tavLst>
                                    </p:anim>
                                    <p:anim calcmode="lin" valueType="num">
                                      <p:cBhvr additive="base">
                                        <p:cTn id="11"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barn(inVertical)">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down)">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down)">
                                      <p:cBhvr>
                                        <p:cTn id="5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21" grpId="0"/>
      <p:bldP spid="22" grpId="0"/>
      <p:bldP spid="23" grpId="0"/>
      <p:bldP spid="24"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1905000" y="1"/>
            <a:ext cx="14325600" cy="2933700"/>
          </a:xfrm>
          <a:prstGeom prst="rect">
            <a:avLst/>
          </a:prstGeom>
          <a:solidFill>
            <a:srgbClr val="D50816"/>
          </a:solidFill>
        </p:spPr>
      </p:sp>
      <p:sp>
        <p:nvSpPr>
          <p:cNvPr id="3" name="TextBox 3"/>
          <p:cNvSpPr txBox="1"/>
          <p:nvPr/>
        </p:nvSpPr>
        <p:spPr>
          <a:xfrm>
            <a:off x="2743200" y="1126930"/>
            <a:ext cx="9105900" cy="839461"/>
          </a:xfrm>
          <a:prstGeom prst="rect">
            <a:avLst/>
          </a:prstGeom>
        </p:spPr>
        <p:txBody>
          <a:bodyPr wrap="square" lIns="0" tIns="0" rIns="0" bIns="0" rtlCol="0" anchor="t">
            <a:spAutoFit/>
          </a:bodyPr>
          <a:lstStyle/>
          <a:p>
            <a:pPr algn="l">
              <a:lnSpc>
                <a:spcPts val="6328"/>
              </a:lnSpc>
            </a:pPr>
            <a:r>
              <a:rPr lang="en-US" sz="8000" b="1" dirty="0" err="1">
                <a:solidFill>
                  <a:srgbClr val="FFFFFF"/>
                </a:solidFill>
                <a:latin typeface="Arial" panose="020B0604020202020204" pitchFamily="34" charset="0"/>
                <a:cs typeface="Arial" panose="020B0604020202020204" pitchFamily="34" charset="0"/>
              </a:rPr>
              <a:t>Mã</a:t>
            </a:r>
            <a:r>
              <a:rPr lang="en-US" sz="8000" b="1" dirty="0">
                <a:solidFill>
                  <a:srgbClr val="FFFFFF"/>
                </a:solidFill>
                <a:latin typeface="Arial" panose="020B0604020202020204" pitchFamily="34" charset="0"/>
                <a:cs typeface="Arial" panose="020B0604020202020204" pitchFamily="34" charset="0"/>
              </a:rPr>
              <a:t> </a:t>
            </a:r>
            <a:r>
              <a:rPr lang="en-US" sz="8000" b="1" dirty="0" err="1">
                <a:solidFill>
                  <a:srgbClr val="FFFFFF"/>
                </a:solidFill>
                <a:latin typeface="Arial" panose="020B0604020202020204" pitchFamily="34" charset="0"/>
                <a:cs typeface="Arial" panose="020B0604020202020204" pitchFamily="34" charset="0"/>
              </a:rPr>
              <a:t>hóa</a:t>
            </a:r>
            <a:r>
              <a:rPr lang="en-US" sz="8000" b="1" dirty="0">
                <a:solidFill>
                  <a:srgbClr val="FFFFFF"/>
                </a:solidFill>
                <a:latin typeface="Arial" panose="020B0604020202020204" pitchFamily="34" charset="0"/>
                <a:cs typeface="Arial" panose="020B0604020202020204" pitchFamily="34" charset="0"/>
              </a:rPr>
              <a:t> </a:t>
            </a:r>
            <a:r>
              <a:rPr lang="en-US" sz="8000" b="1" dirty="0" err="1">
                <a:solidFill>
                  <a:srgbClr val="FFFFFF"/>
                </a:solidFill>
                <a:latin typeface="Arial" panose="020B0604020202020204" pitchFamily="34" charset="0"/>
                <a:cs typeface="Arial" panose="020B0604020202020204" pitchFamily="34" charset="0"/>
              </a:rPr>
              <a:t>chữ</a:t>
            </a:r>
            <a:r>
              <a:rPr lang="en-US" sz="8000" b="1" dirty="0">
                <a:solidFill>
                  <a:srgbClr val="FFFFFF"/>
                </a:solidFill>
                <a:latin typeface="Arial" panose="020B0604020202020204" pitchFamily="34" charset="0"/>
                <a:cs typeface="Arial" panose="020B0604020202020204" pitchFamily="34" charset="0"/>
              </a:rPr>
              <a:t> </a:t>
            </a:r>
            <a:r>
              <a:rPr lang="en-US" sz="8000" b="1" dirty="0" err="1">
                <a:solidFill>
                  <a:srgbClr val="FFFFFF"/>
                </a:solidFill>
                <a:latin typeface="Arial" panose="020B0604020202020204" pitchFamily="34" charset="0"/>
                <a:cs typeface="Arial" panose="020B0604020202020204" pitchFamily="34" charset="0"/>
              </a:rPr>
              <a:t>đơn</a:t>
            </a:r>
            <a:endParaRPr lang="en-US" sz="8000" b="1" dirty="0">
              <a:solidFill>
                <a:srgbClr val="FFFFFF"/>
              </a:solidFill>
              <a:latin typeface="Arial" panose="020B0604020202020204" pitchFamily="34" charset="0"/>
              <a:cs typeface="Arial" panose="020B0604020202020204" pitchFamily="34" charset="0"/>
            </a:endParaRPr>
          </a:p>
        </p:txBody>
      </p:sp>
      <p:sp>
        <p:nvSpPr>
          <p:cNvPr id="5" name="TextBox 5"/>
          <p:cNvSpPr txBox="1"/>
          <p:nvPr/>
        </p:nvSpPr>
        <p:spPr>
          <a:xfrm>
            <a:off x="1920240" y="3288308"/>
            <a:ext cx="14097000" cy="1969770"/>
          </a:xfrm>
          <a:prstGeom prst="rect">
            <a:avLst/>
          </a:prstGeom>
        </p:spPr>
        <p:txBody>
          <a:bodyPr wrap="square" lIns="0" tIns="0" rIns="0" bIns="0" rtlCol="0" anchor="t">
            <a:spAutoFit/>
          </a:bodyPr>
          <a:lstStyle/>
          <a:p>
            <a:r>
              <a:rPr lang="vi-VN" sz="3200" dirty="0">
                <a:solidFill>
                  <a:schemeClr val="bg1"/>
                </a:solidFill>
                <a:latin typeface="Arial" panose="020B0604020202020204" pitchFamily="34" charset="0"/>
                <a:cs typeface="Arial" panose="020B0604020202020204" pitchFamily="34" charset="0"/>
              </a:rPr>
              <a:t>Mã hóa chữ đơn được sử dụng để mã hóa các ký tự riêng lẻ thay vì mã hóa các khối của các ký tự.</a:t>
            </a:r>
          </a:p>
          <a:p>
            <a:r>
              <a:rPr lang="vi-VN" sz="3200" dirty="0">
                <a:solidFill>
                  <a:schemeClr val="bg1"/>
                </a:solidFill>
                <a:latin typeface="Arial" panose="020B0604020202020204" pitchFamily="34" charset="0"/>
                <a:cs typeface="Arial" panose="020B0604020202020204" pitchFamily="34" charset="0"/>
              </a:rPr>
              <a:t>Mã hóa chữ đơn có thể được thực hiện bằng cách tạo một bảng biểu diễn mỗi ký tự bằng một số hoặc ký tự khác.</a:t>
            </a:r>
          </a:p>
        </p:txBody>
      </p:sp>
      <p:sp>
        <p:nvSpPr>
          <p:cNvPr id="11" name="AutoShape 11"/>
          <p:cNvSpPr/>
          <p:nvPr/>
        </p:nvSpPr>
        <p:spPr>
          <a:xfrm flipV="1">
            <a:off x="2774912" y="1871873"/>
            <a:ext cx="7962900" cy="153340"/>
          </a:xfrm>
          <a:prstGeom prst="rect">
            <a:avLst/>
          </a:prstGeom>
          <a:solidFill>
            <a:srgbClr val="000000"/>
          </a:solidFill>
        </p:spPr>
        <p:txBody>
          <a:bodyPr/>
          <a:lstStyle/>
          <a:p>
            <a:endParaRPr lang="en-US" dirty="0"/>
          </a:p>
        </p:txBody>
      </p:sp>
      <p:sp>
        <p:nvSpPr>
          <p:cNvPr id="14" name="TextBox 13">
            <a:extLst>
              <a:ext uri="{FF2B5EF4-FFF2-40B4-BE49-F238E27FC236}">
                <a16:creationId xmlns:a16="http://schemas.microsoft.com/office/drawing/2014/main" id="{B062C92D-CE7D-4619-A9FC-3C1C71A2060F}"/>
              </a:ext>
            </a:extLst>
          </p:cNvPr>
          <p:cNvSpPr txBox="1"/>
          <p:nvPr/>
        </p:nvSpPr>
        <p:spPr>
          <a:xfrm>
            <a:off x="1790700" y="5589825"/>
            <a:ext cx="13379488" cy="584775"/>
          </a:xfrm>
          <a:prstGeom prst="rect">
            <a:avLst/>
          </a:prstGeom>
          <a:noFill/>
        </p:spPr>
        <p:txBody>
          <a:bodyPr wrap="square">
            <a:spAutoFit/>
          </a:bodyPr>
          <a:lstStyle/>
          <a:p>
            <a:r>
              <a:rPr lang="en-US" sz="3200" dirty="0">
                <a:solidFill>
                  <a:schemeClr val="bg1"/>
                </a:solidFill>
              </a:rPr>
              <a:t>Input: M = LIKEFATHERLIKESO. Key: K = LYFGMKNERXJPQIVATOHSZDBUCW</a:t>
            </a:r>
          </a:p>
        </p:txBody>
      </p:sp>
      <p:grpSp>
        <p:nvGrpSpPr>
          <p:cNvPr id="19" name="Group 18">
            <a:extLst>
              <a:ext uri="{FF2B5EF4-FFF2-40B4-BE49-F238E27FC236}">
                <a16:creationId xmlns:a16="http://schemas.microsoft.com/office/drawing/2014/main" id="{144A6325-1E4A-4A8B-B756-5E3FC97DE5E0}"/>
              </a:ext>
            </a:extLst>
          </p:cNvPr>
          <p:cNvGrpSpPr/>
          <p:nvPr/>
        </p:nvGrpSpPr>
        <p:grpSpPr>
          <a:xfrm>
            <a:off x="13550552" y="159254"/>
            <a:ext cx="3208792" cy="2354011"/>
            <a:chOff x="13550552" y="159254"/>
            <a:chExt cx="3208792" cy="2354011"/>
          </a:xfrm>
        </p:grpSpPr>
        <p:grpSp>
          <p:nvGrpSpPr>
            <p:cNvPr id="15" name="Group 4">
              <a:extLst>
                <a:ext uri="{FF2B5EF4-FFF2-40B4-BE49-F238E27FC236}">
                  <a16:creationId xmlns:a16="http://schemas.microsoft.com/office/drawing/2014/main" id="{2FC63791-FE6F-4D3C-B81B-47DCEBCB423C}"/>
                </a:ext>
              </a:extLst>
            </p:cNvPr>
            <p:cNvGrpSpPr>
              <a:grpSpLocks noChangeAspect="1"/>
            </p:cNvGrpSpPr>
            <p:nvPr/>
          </p:nvGrpSpPr>
          <p:grpSpPr>
            <a:xfrm>
              <a:off x="13815060" y="159254"/>
              <a:ext cx="1307597" cy="1307597"/>
              <a:chOff x="0" y="0"/>
              <a:chExt cx="6350000" cy="6350000"/>
            </a:xfrm>
            <a:solidFill>
              <a:schemeClr val="bg1"/>
            </a:solidFill>
          </p:grpSpPr>
          <p:sp>
            <p:nvSpPr>
              <p:cNvPr id="16" name="Freeform 5">
                <a:extLst>
                  <a:ext uri="{FF2B5EF4-FFF2-40B4-BE49-F238E27FC236}">
                    <a16:creationId xmlns:a16="http://schemas.microsoft.com/office/drawing/2014/main" id="{B6B9CA4E-49FA-4AF9-95CB-DDDBCACF7BFD}"/>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grpFill/>
            </p:spPr>
          </p:sp>
        </p:grpSp>
        <p:pic>
          <p:nvPicPr>
            <p:cNvPr id="17" name="Hình ảnh 4">
              <a:extLst>
                <a:ext uri="{FF2B5EF4-FFF2-40B4-BE49-F238E27FC236}">
                  <a16:creationId xmlns:a16="http://schemas.microsoft.com/office/drawing/2014/main" id="{CF068D80-9CB2-4B3F-9E65-C170FFB54A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50552" y="295006"/>
              <a:ext cx="3208792" cy="2218259"/>
            </a:xfrm>
            <a:prstGeom prst="rect">
              <a:avLst/>
            </a:prstGeom>
          </p:spPr>
        </p:pic>
      </p:grpSp>
      <p:pic>
        <p:nvPicPr>
          <p:cNvPr id="18" name="Hình ảnh 9">
            <a:extLst>
              <a:ext uri="{FF2B5EF4-FFF2-40B4-BE49-F238E27FC236}">
                <a16:creationId xmlns:a16="http://schemas.microsoft.com/office/drawing/2014/main" id="{F035EAFB-50B4-43D2-9E80-8F74831BCB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8823104"/>
            <a:ext cx="1524000" cy="1053551"/>
          </a:xfrm>
          <a:prstGeom prst="rect">
            <a:avLst/>
          </a:prstGeom>
        </p:spPr>
      </p:pic>
      <p:graphicFrame>
        <p:nvGraphicFramePr>
          <p:cNvPr id="13" name="Table 18">
            <a:extLst>
              <a:ext uri="{FF2B5EF4-FFF2-40B4-BE49-F238E27FC236}">
                <a16:creationId xmlns:a16="http://schemas.microsoft.com/office/drawing/2014/main" id="{B1D1759D-4075-4F1D-A632-865DA9D7F766}"/>
              </a:ext>
            </a:extLst>
          </p:cNvPr>
          <p:cNvGraphicFramePr>
            <a:graphicFrameLocks noGrp="1"/>
          </p:cNvGraphicFramePr>
          <p:nvPr>
            <p:extLst>
              <p:ext uri="{D42A27DB-BD31-4B8C-83A1-F6EECF244321}">
                <p14:modId xmlns:p14="http://schemas.microsoft.com/office/powerpoint/2010/main" val="3264660869"/>
              </p:ext>
            </p:extLst>
          </p:nvPr>
        </p:nvGraphicFramePr>
        <p:xfrm>
          <a:off x="1905000" y="6383147"/>
          <a:ext cx="13990314" cy="923152"/>
        </p:xfrm>
        <a:graphic>
          <a:graphicData uri="http://schemas.openxmlformats.org/drawingml/2006/table">
            <a:tbl>
              <a:tblPr firstRow="1" bandRow="1">
                <a:tableStyleId>{5C22544A-7EE6-4342-B048-85BDC9FD1C3A}</a:tableStyleId>
              </a:tblPr>
              <a:tblGrid>
                <a:gridCol w="538089">
                  <a:extLst>
                    <a:ext uri="{9D8B030D-6E8A-4147-A177-3AD203B41FA5}">
                      <a16:colId xmlns:a16="http://schemas.microsoft.com/office/drawing/2014/main" val="4121397038"/>
                    </a:ext>
                  </a:extLst>
                </a:gridCol>
                <a:gridCol w="538089">
                  <a:extLst>
                    <a:ext uri="{9D8B030D-6E8A-4147-A177-3AD203B41FA5}">
                      <a16:colId xmlns:a16="http://schemas.microsoft.com/office/drawing/2014/main" val="450961620"/>
                    </a:ext>
                  </a:extLst>
                </a:gridCol>
                <a:gridCol w="538089">
                  <a:extLst>
                    <a:ext uri="{9D8B030D-6E8A-4147-A177-3AD203B41FA5}">
                      <a16:colId xmlns:a16="http://schemas.microsoft.com/office/drawing/2014/main" val="582296566"/>
                    </a:ext>
                  </a:extLst>
                </a:gridCol>
                <a:gridCol w="538089">
                  <a:extLst>
                    <a:ext uri="{9D8B030D-6E8A-4147-A177-3AD203B41FA5}">
                      <a16:colId xmlns:a16="http://schemas.microsoft.com/office/drawing/2014/main" val="531078039"/>
                    </a:ext>
                  </a:extLst>
                </a:gridCol>
                <a:gridCol w="538089">
                  <a:extLst>
                    <a:ext uri="{9D8B030D-6E8A-4147-A177-3AD203B41FA5}">
                      <a16:colId xmlns:a16="http://schemas.microsoft.com/office/drawing/2014/main" val="2253616747"/>
                    </a:ext>
                  </a:extLst>
                </a:gridCol>
                <a:gridCol w="538089">
                  <a:extLst>
                    <a:ext uri="{9D8B030D-6E8A-4147-A177-3AD203B41FA5}">
                      <a16:colId xmlns:a16="http://schemas.microsoft.com/office/drawing/2014/main" val="4108668058"/>
                    </a:ext>
                  </a:extLst>
                </a:gridCol>
                <a:gridCol w="538089">
                  <a:extLst>
                    <a:ext uri="{9D8B030D-6E8A-4147-A177-3AD203B41FA5}">
                      <a16:colId xmlns:a16="http://schemas.microsoft.com/office/drawing/2014/main" val="2742305522"/>
                    </a:ext>
                  </a:extLst>
                </a:gridCol>
                <a:gridCol w="538089">
                  <a:extLst>
                    <a:ext uri="{9D8B030D-6E8A-4147-A177-3AD203B41FA5}">
                      <a16:colId xmlns:a16="http://schemas.microsoft.com/office/drawing/2014/main" val="330164458"/>
                    </a:ext>
                  </a:extLst>
                </a:gridCol>
                <a:gridCol w="538089">
                  <a:extLst>
                    <a:ext uri="{9D8B030D-6E8A-4147-A177-3AD203B41FA5}">
                      <a16:colId xmlns:a16="http://schemas.microsoft.com/office/drawing/2014/main" val="1184068760"/>
                    </a:ext>
                  </a:extLst>
                </a:gridCol>
                <a:gridCol w="538089">
                  <a:extLst>
                    <a:ext uri="{9D8B030D-6E8A-4147-A177-3AD203B41FA5}">
                      <a16:colId xmlns:a16="http://schemas.microsoft.com/office/drawing/2014/main" val="826558043"/>
                    </a:ext>
                  </a:extLst>
                </a:gridCol>
                <a:gridCol w="538089">
                  <a:extLst>
                    <a:ext uri="{9D8B030D-6E8A-4147-A177-3AD203B41FA5}">
                      <a16:colId xmlns:a16="http://schemas.microsoft.com/office/drawing/2014/main" val="3667667466"/>
                    </a:ext>
                  </a:extLst>
                </a:gridCol>
                <a:gridCol w="538089">
                  <a:extLst>
                    <a:ext uri="{9D8B030D-6E8A-4147-A177-3AD203B41FA5}">
                      <a16:colId xmlns:a16="http://schemas.microsoft.com/office/drawing/2014/main" val="2925180171"/>
                    </a:ext>
                  </a:extLst>
                </a:gridCol>
                <a:gridCol w="538089">
                  <a:extLst>
                    <a:ext uri="{9D8B030D-6E8A-4147-A177-3AD203B41FA5}">
                      <a16:colId xmlns:a16="http://schemas.microsoft.com/office/drawing/2014/main" val="2468431138"/>
                    </a:ext>
                  </a:extLst>
                </a:gridCol>
                <a:gridCol w="538089">
                  <a:extLst>
                    <a:ext uri="{9D8B030D-6E8A-4147-A177-3AD203B41FA5}">
                      <a16:colId xmlns:a16="http://schemas.microsoft.com/office/drawing/2014/main" val="4034711420"/>
                    </a:ext>
                  </a:extLst>
                </a:gridCol>
                <a:gridCol w="538089">
                  <a:extLst>
                    <a:ext uri="{9D8B030D-6E8A-4147-A177-3AD203B41FA5}">
                      <a16:colId xmlns:a16="http://schemas.microsoft.com/office/drawing/2014/main" val="3231556602"/>
                    </a:ext>
                  </a:extLst>
                </a:gridCol>
                <a:gridCol w="538089">
                  <a:extLst>
                    <a:ext uri="{9D8B030D-6E8A-4147-A177-3AD203B41FA5}">
                      <a16:colId xmlns:a16="http://schemas.microsoft.com/office/drawing/2014/main" val="2812936839"/>
                    </a:ext>
                  </a:extLst>
                </a:gridCol>
                <a:gridCol w="538089">
                  <a:extLst>
                    <a:ext uri="{9D8B030D-6E8A-4147-A177-3AD203B41FA5}">
                      <a16:colId xmlns:a16="http://schemas.microsoft.com/office/drawing/2014/main" val="2436453628"/>
                    </a:ext>
                  </a:extLst>
                </a:gridCol>
                <a:gridCol w="538089">
                  <a:extLst>
                    <a:ext uri="{9D8B030D-6E8A-4147-A177-3AD203B41FA5}">
                      <a16:colId xmlns:a16="http://schemas.microsoft.com/office/drawing/2014/main" val="2934571761"/>
                    </a:ext>
                  </a:extLst>
                </a:gridCol>
                <a:gridCol w="538089">
                  <a:extLst>
                    <a:ext uri="{9D8B030D-6E8A-4147-A177-3AD203B41FA5}">
                      <a16:colId xmlns:a16="http://schemas.microsoft.com/office/drawing/2014/main" val="1170805317"/>
                    </a:ext>
                  </a:extLst>
                </a:gridCol>
                <a:gridCol w="538089">
                  <a:extLst>
                    <a:ext uri="{9D8B030D-6E8A-4147-A177-3AD203B41FA5}">
                      <a16:colId xmlns:a16="http://schemas.microsoft.com/office/drawing/2014/main" val="2837767700"/>
                    </a:ext>
                  </a:extLst>
                </a:gridCol>
                <a:gridCol w="538089">
                  <a:extLst>
                    <a:ext uri="{9D8B030D-6E8A-4147-A177-3AD203B41FA5}">
                      <a16:colId xmlns:a16="http://schemas.microsoft.com/office/drawing/2014/main" val="2284879971"/>
                    </a:ext>
                  </a:extLst>
                </a:gridCol>
                <a:gridCol w="538089">
                  <a:extLst>
                    <a:ext uri="{9D8B030D-6E8A-4147-A177-3AD203B41FA5}">
                      <a16:colId xmlns:a16="http://schemas.microsoft.com/office/drawing/2014/main" val="3348359464"/>
                    </a:ext>
                  </a:extLst>
                </a:gridCol>
                <a:gridCol w="538089">
                  <a:extLst>
                    <a:ext uri="{9D8B030D-6E8A-4147-A177-3AD203B41FA5}">
                      <a16:colId xmlns:a16="http://schemas.microsoft.com/office/drawing/2014/main" val="2606825265"/>
                    </a:ext>
                  </a:extLst>
                </a:gridCol>
                <a:gridCol w="538089">
                  <a:extLst>
                    <a:ext uri="{9D8B030D-6E8A-4147-A177-3AD203B41FA5}">
                      <a16:colId xmlns:a16="http://schemas.microsoft.com/office/drawing/2014/main" val="4018341642"/>
                    </a:ext>
                  </a:extLst>
                </a:gridCol>
                <a:gridCol w="538089">
                  <a:extLst>
                    <a:ext uri="{9D8B030D-6E8A-4147-A177-3AD203B41FA5}">
                      <a16:colId xmlns:a16="http://schemas.microsoft.com/office/drawing/2014/main" val="2157376639"/>
                    </a:ext>
                  </a:extLst>
                </a:gridCol>
                <a:gridCol w="538089">
                  <a:extLst>
                    <a:ext uri="{9D8B030D-6E8A-4147-A177-3AD203B41FA5}">
                      <a16:colId xmlns:a16="http://schemas.microsoft.com/office/drawing/2014/main" val="3007980721"/>
                    </a:ext>
                  </a:extLst>
                </a:gridCol>
              </a:tblGrid>
              <a:tr h="461576">
                <a:tc>
                  <a:txBody>
                    <a:bodyPr/>
                    <a:lstStyle/>
                    <a:p>
                      <a:pPr algn="ctr"/>
                      <a:r>
                        <a:rPr lang="en-US" sz="2000" dirty="0">
                          <a:solidFill>
                            <a:schemeClr val="tx1"/>
                          </a:solidFill>
                          <a:latin typeface="Arial" panose="020B0604020202020204" pitchFamily="34" charset="0"/>
                          <a:cs typeface="Arial" panose="020B0604020202020204" pitchFamily="34"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J</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0163347"/>
                  </a:ext>
                </a:extLst>
              </a:tr>
              <a:tr h="461576">
                <a:tc>
                  <a:txBody>
                    <a:bodyPr/>
                    <a:lstStyle/>
                    <a:p>
                      <a:pPr algn="ctr"/>
                      <a:r>
                        <a:rPr lang="en-US" sz="2000" dirty="0">
                          <a:solidFill>
                            <a:schemeClr val="tx1"/>
                          </a:solidFill>
                          <a:latin typeface="Arial" panose="020B0604020202020204" pitchFamily="34" charset="0"/>
                          <a:cs typeface="Arial" panose="020B0604020202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J</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latin typeface="Arial" panose="020B0604020202020204" pitchFamily="34" charset="0"/>
                          <a:cs typeface="Arial" panose="020B0604020202020204" pitchFamily="34" charset="0"/>
                        </a:rPr>
                        <a:t>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7839709"/>
                  </a:ext>
                </a:extLst>
              </a:tr>
            </a:tbl>
          </a:graphicData>
        </a:graphic>
      </p:graphicFrame>
      <p:sp>
        <p:nvSpPr>
          <p:cNvPr id="20" name="TextBox 19">
            <a:extLst>
              <a:ext uri="{FF2B5EF4-FFF2-40B4-BE49-F238E27FC236}">
                <a16:creationId xmlns:a16="http://schemas.microsoft.com/office/drawing/2014/main" id="{0E2EF1F0-90B4-4829-ADF9-F8E8AC63B7A8}"/>
              </a:ext>
            </a:extLst>
          </p:cNvPr>
          <p:cNvSpPr txBox="1"/>
          <p:nvPr/>
        </p:nvSpPr>
        <p:spPr>
          <a:xfrm>
            <a:off x="1790700" y="7820823"/>
            <a:ext cx="1524000" cy="584775"/>
          </a:xfrm>
          <a:prstGeom prst="rect">
            <a:avLst/>
          </a:prstGeom>
          <a:noFill/>
        </p:spPr>
        <p:txBody>
          <a:bodyPr wrap="square">
            <a:spAutoFit/>
          </a:bodyPr>
          <a:lstStyle/>
          <a:p>
            <a:r>
              <a:rPr lang="en-US" sz="3200" dirty="0">
                <a:solidFill>
                  <a:schemeClr val="bg1"/>
                </a:solidFill>
              </a:rPr>
              <a:t>Output:</a:t>
            </a:r>
          </a:p>
        </p:txBody>
      </p:sp>
      <p:sp>
        <p:nvSpPr>
          <p:cNvPr id="21" name="TextBox 20">
            <a:extLst>
              <a:ext uri="{FF2B5EF4-FFF2-40B4-BE49-F238E27FC236}">
                <a16:creationId xmlns:a16="http://schemas.microsoft.com/office/drawing/2014/main" id="{3C506916-2797-4D5E-9C47-5C4AC3405766}"/>
              </a:ext>
            </a:extLst>
          </p:cNvPr>
          <p:cNvSpPr txBox="1"/>
          <p:nvPr/>
        </p:nvSpPr>
        <p:spPr>
          <a:xfrm>
            <a:off x="4739024" y="7820822"/>
            <a:ext cx="381000" cy="584775"/>
          </a:xfrm>
          <a:prstGeom prst="rect">
            <a:avLst/>
          </a:prstGeom>
          <a:noFill/>
        </p:spPr>
        <p:txBody>
          <a:bodyPr wrap="square">
            <a:spAutoFit/>
          </a:bodyPr>
          <a:lstStyle/>
          <a:p>
            <a:r>
              <a:rPr lang="en-US" sz="3200" dirty="0">
                <a:solidFill>
                  <a:schemeClr val="bg1"/>
                </a:solidFill>
              </a:rPr>
              <a:t>P</a:t>
            </a:r>
          </a:p>
        </p:txBody>
      </p:sp>
      <p:sp>
        <p:nvSpPr>
          <p:cNvPr id="22" name="TextBox 21">
            <a:extLst>
              <a:ext uri="{FF2B5EF4-FFF2-40B4-BE49-F238E27FC236}">
                <a16:creationId xmlns:a16="http://schemas.microsoft.com/office/drawing/2014/main" id="{EB2C4CF5-E262-4B9E-82AF-F4B2BBB65916}"/>
              </a:ext>
            </a:extLst>
          </p:cNvPr>
          <p:cNvSpPr txBox="1"/>
          <p:nvPr/>
        </p:nvSpPr>
        <p:spPr>
          <a:xfrm>
            <a:off x="5120024" y="7818815"/>
            <a:ext cx="381000" cy="584775"/>
          </a:xfrm>
          <a:prstGeom prst="rect">
            <a:avLst/>
          </a:prstGeom>
          <a:noFill/>
        </p:spPr>
        <p:txBody>
          <a:bodyPr wrap="square">
            <a:spAutoFit/>
          </a:bodyPr>
          <a:lstStyle/>
          <a:p>
            <a:r>
              <a:rPr lang="en-US" sz="3200" dirty="0">
                <a:solidFill>
                  <a:schemeClr val="bg1"/>
                </a:solidFill>
              </a:rPr>
              <a:t>R</a:t>
            </a:r>
          </a:p>
        </p:txBody>
      </p:sp>
      <p:sp>
        <p:nvSpPr>
          <p:cNvPr id="23" name="TextBox 22">
            <a:extLst>
              <a:ext uri="{FF2B5EF4-FFF2-40B4-BE49-F238E27FC236}">
                <a16:creationId xmlns:a16="http://schemas.microsoft.com/office/drawing/2014/main" id="{6B399CEE-7B62-43F5-A0CE-F46B1BC210AF}"/>
              </a:ext>
            </a:extLst>
          </p:cNvPr>
          <p:cNvSpPr txBox="1"/>
          <p:nvPr/>
        </p:nvSpPr>
        <p:spPr>
          <a:xfrm>
            <a:off x="5508644" y="7818814"/>
            <a:ext cx="381000" cy="584775"/>
          </a:xfrm>
          <a:prstGeom prst="rect">
            <a:avLst/>
          </a:prstGeom>
          <a:noFill/>
        </p:spPr>
        <p:txBody>
          <a:bodyPr wrap="square">
            <a:spAutoFit/>
          </a:bodyPr>
          <a:lstStyle/>
          <a:p>
            <a:r>
              <a:rPr lang="en-US" sz="3200" dirty="0">
                <a:solidFill>
                  <a:schemeClr val="bg1"/>
                </a:solidFill>
              </a:rPr>
              <a:t>J</a:t>
            </a:r>
          </a:p>
        </p:txBody>
      </p:sp>
      <p:sp>
        <p:nvSpPr>
          <p:cNvPr id="25" name="TextBox 24">
            <a:extLst>
              <a:ext uri="{FF2B5EF4-FFF2-40B4-BE49-F238E27FC236}">
                <a16:creationId xmlns:a16="http://schemas.microsoft.com/office/drawing/2014/main" id="{D5C87396-8FDB-4A39-9B75-0F4CEC0BF14A}"/>
              </a:ext>
            </a:extLst>
          </p:cNvPr>
          <p:cNvSpPr txBox="1"/>
          <p:nvPr/>
        </p:nvSpPr>
        <p:spPr>
          <a:xfrm>
            <a:off x="5842692" y="7818813"/>
            <a:ext cx="5181600" cy="584775"/>
          </a:xfrm>
          <a:prstGeom prst="rect">
            <a:avLst/>
          </a:prstGeom>
          <a:noFill/>
        </p:spPr>
        <p:txBody>
          <a:bodyPr wrap="square">
            <a:spAutoFit/>
          </a:bodyPr>
          <a:lstStyle/>
          <a:p>
            <a:r>
              <a:rPr lang="en-US" sz="3200" dirty="0">
                <a:solidFill>
                  <a:schemeClr val="bg1"/>
                </a:solidFill>
              </a:rPr>
              <a:t>MKLSEMOPNJMHV</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8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2" presetClass="entr" presetSubtype="2" decel="10000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anim calcmode="lin" valueType="num">
                                      <p:cBhvr additive="base">
                                        <p:cTn id="9" dur="750" fill="hold"/>
                                        <p:tgtEl>
                                          <p:spTgt spid="19"/>
                                        </p:tgtEl>
                                        <p:attrNameLst>
                                          <p:attrName>ppt_x</p:attrName>
                                        </p:attrNameLst>
                                      </p:cBhvr>
                                      <p:tavLst>
                                        <p:tav tm="0">
                                          <p:val>
                                            <p:strVal val="1+#ppt_w/2"/>
                                          </p:val>
                                        </p:tav>
                                        <p:tav tm="100000">
                                          <p:val>
                                            <p:strVal val="#ppt_x"/>
                                          </p:val>
                                        </p:tav>
                                      </p:tavLst>
                                    </p:anim>
                                    <p:anim calcmode="lin" valueType="num">
                                      <p:cBhvr additive="base">
                                        <p:cTn id="10" dur="75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wipe(down)">
                                      <p:cBhvr>
                                        <p:cTn id="15" dur="500"/>
                                        <p:tgtEl>
                                          <p:spTgt spid="5">
                                            <p:txEl>
                                              <p:pRg st="0" end="0"/>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wipe(down)">
                                      <p:cBhvr>
                                        <p:cTn id="18" dur="5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down)">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down)">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down)">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down)">
                                      <p:cBhvr>
                                        <p:cTn id="5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21" grpId="0"/>
      <p:bldP spid="22" grpId="0"/>
      <p:bldP spid="23"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0F25DEC7-66AB-4896-AA35-325A03EB4F99}"/>
              </a:ext>
            </a:extLst>
          </p:cNvPr>
          <p:cNvGrpSpPr/>
          <p:nvPr/>
        </p:nvGrpSpPr>
        <p:grpSpPr>
          <a:xfrm>
            <a:off x="602641" y="578644"/>
            <a:ext cx="3885539" cy="2162519"/>
            <a:chOff x="602641" y="578644"/>
            <a:chExt cx="3885539" cy="2162519"/>
          </a:xfrm>
        </p:grpSpPr>
        <p:sp>
          <p:nvSpPr>
            <p:cNvPr id="25" name="Hình chữ nhật: Góc Tròn 21">
              <a:extLst>
                <a:ext uri="{FF2B5EF4-FFF2-40B4-BE49-F238E27FC236}">
                  <a16:creationId xmlns:a16="http://schemas.microsoft.com/office/drawing/2014/main" id="{C9178178-2D74-47D3-A0F8-7B4171D1F3B1}"/>
                </a:ext>
              </a:extLst>
            </p:cNvPr>
            <p:cNvSpPr/>
            <p:nvPr/>
          </p:nvSpPr>
          <p:spPr>
            <a:xfrm>
              <a:off x="602641" y="578644"/>
              <a:ext cx="3885539" cy="2162519"/>
            </a:xfrm>
            <a:prstGeom prst="roundRect">
              <a:avLst>
                <a:gd name="adj" fmla="val 12953"/>
              </a:avLst>
            </a:prstGeom>
            <a:solidFill>
              <a:srgbClr val="D50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3"/>
            <p:cNvSpPr txBox="1"/>
            <p:nvPr/>
          </p:nvSpPr>
          <p:spPr>
            <a:xfrm>
              <a:off x="853440" y="1219360"/>
              <a:ext cx="3519779" cy="753668"/>
            </a:xfrm>
            <a:prstGeom prst="rect">
              <a:avLst/>
            </a:prstGeom>
          </p:spPr>
          <p:txBody>
            <a:bodyPr wrap="square" lIns="0" tIns="0" rIns="0" bIns="0" rtlCol="0" anchor="t">
              <a:spAutoFit/>
            </a:bodyPr>
            <a:lstStyle/>
            <a:p>
              <a:pPr algn="l">
                <a:lnSpc>
                  <a:spcPts val="6328"/>
                </a:lnSpc>
              </a:pPr>
              <a:r>
                <a:rPr lang="en-US" sz="5062" b="1" dirty="0" err="1">
                  <a:solidFill>
                    <a:srgbClr val="FFFFFF"/>
                  </a:solidFill>
                  <a:latin typeface="Arial" panose="020B0604020202020204" pitchFamily="34" charset="0"/>
                  <a:cs typeface="Arial" panose="020B0604020202020204" pitchFamily="34" charset="0"/>
                </a:rPr>
                <a:t>Mã</a:t>
              </a:r>
              <a:r>
                <a:rPr lang="en-US" sz="5062" b="1" dirty="0">
                  <a:solidFill>
                    <a:srgbClr val="FFFFFF"/>
                  </a:solidFill>
                  <a:latin typeface="Arial" panose="020B0604020202020204" pitchFamily="34" charset="0"/>
                  <a:cs typeface="Arial" panose="020B0604020202020204" pitchFamily="34" charset="0"/>
                </a:rPr>
                <a:t> Playfair</a:t>
              </a:r>
            </a:p>
          </p:txBody>
        </p:sp>
        <p:sp>
          <p:nvSpPr>
            <p:cNvPr id="16" name="AutoShape 14">
              <a:extLst>
                <a:ext uri="{FF2B5EF4-FFF2-40B4-BE49-F238E27FC236}">
                  <a16:creationId xmlns:a16="http://schemas.microsoft.com/office/drawing/2014/main" id="{25C1C645-8653-49E3-8773-26303EF427A7}"/>
                </a:ext>
              </a:extLst>
            </p:cNvPr>
            <p:cNvSpPr/>
            <p:nvPr/>
          </p:nvSpPr>
          <p:spPr>
            <a:xfrm flipV="1">
              <a:off x="785520" y="1930998"/>
              <a:ext cx="3519779" cy="108909"/>
            </a:xfrm>
            <a:prstGeom prst="rect">
              <a:avLst/>
            </a:prstGeom>
            <a:solidFill>
              <a:schemeClr val="bg1"/>
            </a:solidFill>
          </p:spPr>
        </p:sp>
      </p:grpSp>
      <p:sp>
        <p:nvSpPr>
          <p:cNvPr id="22" name="TextBox 21">
            <a:extLst>
              <a:ext uri="{FF2B5EF4-FFF2-40B4-BE49-F238E27FC236}">
                <a16:creationId xmlns:a16="http://schemas.microsoft.com/office/drawing/2014/main" id="{19531518-A0E3-4109-8E74-0ABF1F875714}"/>
              </a:ext>
            </a:extLst>
          </p:cNvPr>
          <p:cNvSpPr txBox="1"/>
          <p:nvPr/>
        </p:nvSpPr>
        <p:spPr>
          <a:xfrm>
            <a:off x="4725062" y="829191"/>
            <a:ext cx="13578178" cy="1569660"/>
          </a:xfrm>
          <a:prstGeom prst="rect">
            <a:avLst/>
          </a:prstGeom>
          <a:noFill/>
        </p:spPr>
        <p:txBody>
          <a:bodyPr wrap="square">
            <a:spAutoFit/>
          </a:bodyPr>
          <a:lstStyle/>
          <a:p>
            <a:r>
              <a:rPr lang="vi-VN" sz="3200" b="0" i="0" dirty="0">
                <a:solidFill>
                  <a:schemeClr val="bg1"/>
                </a:solidFill>
                <a:effectLst/>
                <a:latin typeface="Arial" panose="020B0604020202020204" pitchFamily="34" charset="0"/>
                <a:cs typeface="Arial" panose="020B0604020202020204" pitchFamily="34" charset="0"/>
              </a:rPr>
              <a:t>Mã Playfair là một loại mã hóa đa chìa khoá sử dụng một bảng chữ cái 5x5. Các ký tự của thông điệp sẽ được mã hóa bằng cách tìm kiếm các chữ cái trong bảng và thực hiện một số quy tắc để mã hóa các cặp ký tự.</a:t>
            </a:r>
            <a:endParaRPr lang="en-US" sz="3200" dirty="0">
              <a:solidFill>
                <a:schemeClr val="bg1"/>
              </a:solidFill>
              <a:latin typeface="Arial" panose="020B0604020202020204" pitchFamily="34" charset="0"/>
              <a:cs typeface="Arial" panose="020B0604020202020204" pitchFamily="34" charset="0"/>
            </a:endParaRPr>
          </a:p>
        </p:txBody>
      </p:sp>
      <p:grpSp>
        <p:nvGrpSpPr>
          <p:cNvPr id="36" name="Group 35">
            <a:extLst>
              <a:ext uri="{FF2B5EF4-FFF2-40B4-BE49-F238E27FC236}">
                <a16:creationId xmlns:a16="http://schemas.microsoft.com/office/drawing/2014/main" id="{3A4EE881-73BD-4F59-B231-03EE9B35A41B}"/>
              </a:ext>
            </a:extLst>
          </p:cNvPr>
          <p:cNvGrpSpPr/>
          <p:nvPr/>
        </p:nvGrpSpPr>
        <p:grpSpPr>
          <a:xfrm>
            <a:off x="15295736" y="8343563"/>
            <a:ext cx="2514600" cy="1943437"/>
            <a:chOff x="15295736" y="8343563"/>
            <a:chExt cx="2514600" cy="1943437"/>
          </a:xfrm>
        </p:grpSpPr>
        <p:grpSp>
          <p:nvGrpSpPr>
            <p:cNvPr id="4" name="Group 4"/>
            <p:cNvGrpSpPr>
              <a:grpSpLocks noChangeAspect="1"/>
            </p:cNvGrpSpPr>
            <p:nvPr/>
          </p:nvGrpSpPr>
          <p:grpSpPr>
            <a:xfrm>
              <a:off x="16578101" y="8348048"/>
              <a:ext cx="1014995" cy="1014995"/>
              <a:chOff x="0" y="0"/>
              <a:chExt cx="6350000" cy="6350000"/>
            </a:xfrm>
            <a:solidFill>
              <a:schemeClr val="bg1"/>
            </a:solidFill>
          </p:grpSpPr>
          <p:sp>
            <p:nvSpPr>
              <p:cNvPr id="5" name="Freeform 5"/>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grpFill/>
            </p:spPr>
          </p:sp>
        </p:grpSp>
        <p:pic>
          <p:nvPicPr>
            <p:cNvPr id="23" name="Hình ảnh 19">
              <a:extLst>
                <a:ext uri="{FF2B5EF4-FFF2-40B4-BE49-F238E27FC236}">
                  <a16:creationId xmlns:a16="http://schemas.microsoft.com/office/drawing/2014/main" id="{415A045B-B06E-449E-873D-BB28F2C096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95736" y="8343563"/>
              <a:ext cx="2514600" cy="1943437"/>
            </a:xfrm>
            <a:prstGeom prst="rect">
              <a:avLst/>
            </a:prstGeom>
            <a:scene3d>
              <a:camera prst="orthographicFront">
                <a:rot lat="0" lon="10799978" rev="0"/>
              </a:camera>
              <a:lightRig rig="threePt" dir="t"/>
            </a:scene3d>
          </p:spPr>
        </p:pic>
      </p:grpSp>
      <p:sp>
        <p:nvSpPr>
          <p:cNvPr id="24" name="TextBox 23">
            <a:extLst>
              <a:ext uri="{FF2B5EF4-FFF2-40B4-BE49-F238E27FC236}">
                <a16:creationId xmlns:a16="http://schemas.microsoft.com/office/drawing/2014/main" id="{066B6FDC-75F8-43F4-A788-36BEA5D8E112}"/>
              </a:ext>
            </a:extLst>
          </p:cNvPr>
          <p:cNvSpPr txBox="1"/>
          <p:nvPr/>
        </p:nvSpPr>
        <p:spPr>
          <a:xfrm>
            <a:off x="1227150" y="3089491"/>
            <a:ext cx="9981540" cy="584775"/>
          </a:xfrm>
          <a:prstGeom prst="rect">
            <a:avLst/>
          </a:prstGeom>
          <a:noFill/>
        </p:spPr>
        <p:txBody>
          <a:bodyPr wrap="square">
            <a:spAutoFit/>
          </a:bodyPr>
          <a:lstStyle/>
          <a:p>
            <a:r>
              <a:rPr lang="en-US" sz="3200" dirty="0">
                <a:solidFill>
                  <a:schemeClr val="bg1"/>
                </a:solidFill>
                <a:latin typeface="Arial" panose="020B0604020202020204" pitchFamily="34" charset="0"/>
                <a:cs typeface="Arial" panose="020B0604020202020204" pitchFamily="34" charset="0"/>
              </a:rPr>
              <a:t>Input: M = SOFARSOGOODSO. Key: K = EASTORW</a:t>
            </a:r>
          </a:p>
        </p:txBody>
      </p:sp>
      <p:graphicFrame>
        <p:nvGraphicFramePr>
          <p:cNvPr id="9" name="Table 9">
            <a:extLst>
              <a:ext uri="{FF2B5EF4-FFF2-40B4-BE49-F238E27FC236}">
                <a16:creationId xmlns:a16="http://schemas.microsoft.com/office/drawing/2014/main" id="{427CA7EF-4ADF-4CB6-BC35-FBCA80448E02}"/>
              </a:ext>
            </a:extLst>
          </p:cNvPr>
          <p:cNvGraphicFramePr>
            <a:graphicFrameLocks noGrp="1"/>
          </p:cNvGraphicFramePr>
          <p:nvPr>
            <p:extLst>
              <p:ext uri="{D42A27DB-BD31-4B8C-83A1-F6EECF244321}">
                <p14:modId xmlns:p14="http://schemas.microsoft.com/office/powerpoint/2010/main" val="3936836148"/>
              </p:ext>
            </p:extLst>
          </p:nvPr>
        </p:nvGraphicFramePr>
        <p:xfrm>
          <a:off x="838200" y="4829495"/>
          <a:ext cx="7543140" cy="2706390"/>
        </p:xfrm>
        <a:graphic>
          <a:graphicData uri="http://schemas.openxmlformats.org/drawingml/2006/table">
            <a:tbl>
              <a:tblPr firstRow="1" bandRow="1">
                <a:tableStyleId>{5C22544A-7EE6-4342-B048-85BDC9FD1C3A}</a:tableStyleId>
              </a:tblPr>
              <a:tblGrid>
                <a:gridCol w="1508628">
                  <a:extLst>
                    <a:ext uri="{9D8B030D-6E8A-4147-A177-3AD203B41FA5}">
                      <a16:colId xmlns:a16="http://schemas.microsoft.com/office/drawing/2014/main" val="2697953383"/>
                    </a:ext>
                  </a:extLst>
                </a:gridCol>
                <a:gridCol w="1508628">
                  <a:extLst>
                    <a:ext uri="{9D8B030D-6E8A-4147-A177-3AD203B41FA5}">
                      <a16:colId xmlns:a16="http://schemas.microsoft.com/office/drawing/2014/main" val="4094673481"/>
                    </a:ext>
                  </a:extLst>
                </a:gridCol>
                <a:gridCol w="1508628">
                  <a:extLst>
                    <a:ext uri="{9D8B030D-6E8A-4147-A177-3AD203B41FA5}">
                      <a16:colId xmlns:a16="http://schemas.microsoft.com/office/drawing/2014/main" val="751259015"/>
                    </a:ext>
                  </a:extLst>
                </a:gridCol>
                <a:gridCol w="1508628">
                  <a:extLst>
                    <a:ext uri="{9D8B030D-6E8A-4147-A177-3AD203B41FA5}">
                      <a16:colId xmlns:a16="http://schemas.microsoft.com/office/drawing/2014/main" val="443630753"/>
                    </a:ext>
                  </a:extLst>
                </a:gridCol>
                <a:gridCol w="1508628">
                  <a:extLst>
                    <a:ext uri="{9D8B030D-6E8A-4147-A177-3AD203B41FA5}">
                      <a16:colId xmlns:a16="http://schemas.microsoft.com/office/drawing/2014/main" val="1393907916"/>
                    </a:ext>
                  </a:extLst>
                </a:gridCol>
              </a:tblGrid>
              <a:tr h="541278">
                <a:tc>
                  <a:txBody>
                    <a:bodyPr/>
                    <a:lstStyle/>
                    <a:p>
                      <a:pPr algn="ctr"/>
                      <a:r>
                        <a:rPr lang="en-US" sz="2400" dirty="0">
                          <a:solidFill>
                            <a:schemeClr val="tx1"/>
                          </a:solidFill>
                          <a:latin typeface="Arial" panose="020B0604020202020204" pitchFamily="34" charset="0"/>
                          <a:cs typeface="Arial" panose="020B0604020202020204" pitchFamily="34" charset="0"/>
                        </a:rPr>
                        <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8732225"/>
                  </a:ext>
                </a:extLst>
              </a:tr>
              <a:tr h="541278">
                <a:tc>
                  <a:txBody>
                    <a:bodyPr/>
                    <a:lstStyle/>
                    <a:p>
                      <a:pPr algn="ctr"/>
                      <a:r>
                        <a:rPr lang="en-US" sz="2400" dirty="0">
                          <a:solidFill>
                            <a:schemeClr val="tx1"/>
                          </a:solidFill>
                          <a:latin typeface="Arial" panose="020B0604020202020204" pitchFamily="34" charset="0"/>
                          <a:cs typeface="Arial" panose="020B0604020202020204" pitchFamily="34" charset="0"/>
                        </a:rPr>
                        <a:t>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43022949"/>
                  </a:ext>
                </a:extLst>
              </a:tr>
              <a:tr h="541278">
                <a:tc>
                  <a:txBody>
                    <a:bodyPr/>
                    <a:lstStyle/>
                    <a:p>
                      <a:pPr algn="ctr"/>
                      <a:r>
                        <a:rPr lang="en-US" sz="2400" dirty="0">
                          <a:solidFill>
                            <a:schemeClr val="tx1"/>
                          </a:solidFill>
                          <a:latin typeface="Arial" panose="020B0604020202020204" pitchFamily="34" charset="0"/>
                          <a:cs typeface="Arial" panose="020B0604020202020204" pitchFamily="34" charset="0"/>
                        </a:rPr>
                        <a:t>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3182824"/>
                  </a:ext>
                </a:extLst>
              </a:tr>
              <a:tr h="541278">
                <a:tc>
                  <a:txBody>
                    <a:bodyPr/>
                    <a:lstStyle/>
                    <a:p>
                      <a:pPr algn="ctr"/>
                      <a:r>
                        <a:rPr lang="en-US" sz="2400" dirty="0">
                          <a:solidFill>
                            <a:schemeClr val="tx1"/>
                          </a:solidFill>
                          <a:latin typeface="Arial" panose="020B0604020202020204" pitchFamily="34" charset="0"/>
                          <a:cs typeface="Arial" panose="020B0604020202020204" pitchFamily="34" charset="0"/>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64219974"/>
                  </a:ext>
                </a:extLst>
              </a:tr>
              <a:tr h="541278">
                <a:tc>
                  <a:txBody>
                    <a:bodyPr/>
                    <a:lstStyle/>
                    <a:p>
                      <a:pPr algn="ctr"/>
                      <a:r>
                        <a:rPr lang="en-US" sz="2400" dirty="0">
                          <a:solidFill>
                            <a:schemeClr val="tx1"/>
                          </a:solidFill>
                          <a:latin typeface="Arial" panose="020B0604020202020204" pitchFamily="34" charset="0"/>
                          <a:cs typeface="Arial" panose="020B0604020202020204" pitchFamily="34" charset="0"/>
                        </a:rPr>
                        <a:t>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1097159"/>
                  </a:ext>
                </a:extLst>
              </a:tr>
            </a:tbl>
          </a:graphicData>
        </a:graphic>
      </p:graphicFrame>
      <p:sp>
        <p:nvSpPr>
          <p:cNvPr id="26" name="TextBox 25">
            <a:extLst>
              <a:ext uri="{FF2B5EF4-FFF2-40B4-BE49-F238E27FC236}">
                <a16:creationId xmlns:a16="http://schemas.microsoft.com/office/drawing/2014/main" id="{0B25F86A-FF7A-4D50-B265-1F55AC47AB27}"/>
              </a:ext>
            </a:extLst>
          </p:cNvPr>
          <p:cNvSpPr txBox="1"/>
          <p:nvPr/>
        </p:nvSpPr>
        <p:spPr>
          <a:xfrm>
            <a:off x="1196670" y="3911964"/>
            <a:ext cx="6552540" cy="584775"/>
          </a:xfrm>
          <a:prstGeom prst="rect">
            <a:avLst/>
          </a:prstGeom>
          <a:noFill/>
        </p:spPr>
        <p:txBody>
          <a:bodyPr wrap="square">
            <a:spAutoFit/>
          </a:bodyPr>
          <a:lstStyle/>
          <a:p>
            <a:r>
              <a:rPr lang="en-US" sz="3200" dirty="0">
                <a:solidFill>
                  <a:schemeClr val="bg1"/>
                </a:solidFill>
                <a:latin typeface="Arial" panose="020B0604020202020204" pitchFamily="34" charset="0"/>
                <a:cs typeface="Arial" panose="020B0604020202020204" pitchFamily="34" charset="0"/>
                <a:sym typeface="Wingdings" panose="05000000000000000000" pitchFamily="2" charset="2"/>
              </a:rPr>
              <a:t></a:t>
            </a:r>
            <a:r>
              <a:rPr lang="en-US" sz="3200" dirty="0">
                <a:solidFill>
                  <a:schemeClr val="bg1"/>
                </a:solidFill>
                <a:latin typeface="Arial" panose="020B0604020202020204" pitchFamily="34" charset="0"/>
                <a:cs typeface="Arial" panose="020B0604020202020204" pitchFamily="34" charset="0"/>
              </a:rPr>
              <a:t> M: SO FA RS OG OX OD SO</a:t>
            </a:r>
          </a:p>
        </p:txBody>
      </p:sp>
      <p:sp>
        <p:nvSpPr>
          <p:cNvPr id="27" name="TextBox 26">
            <a:extLst>
              <a:ext uri="{FF2B5EF4-FFF2-40B4-BE49-F238E27FC236}">
                <a16:creationId xmlns:a16="http://schemas.microsoft.com/office/drawing/2014/main" id="{744508B9-B9BA-4405-AFD6-3C371F42B46B}"/>
              </a:ext>
            </a:extLst>
          </p:cNvPr>
          <p:cNvSpPr txBox="1"/>
          <p:nvPr/>
        </p:nvSpPr>
        <p:spPr>
          <a:xfrm>
            <a:off x="9174180" y="4973449"/>
            <a:ext cx="2286000" cy="584775"/>
          </a:xfrm>
          <a:prstGeom prst="rect">
            <a:avLst/>
          </a:prstGeom>
          <a:noFill/>
        </p:spPr>
        <p:txBody>
          <a:bodyPr wrap="square">
            <a:spAutoFit/>
          </a:bodyPr>
          <a:lstStyle/>
          <a:p>
            <a:r>
              <a:rPr lang="en-US" sz="3200" dirty="0">
                <a:solidFill>
                  <a:schemeClr val="bg1"/>
                </a:solidFill>
                <a:latin typeface="Arial" panose="020B0604020202020204" pitchFamily="34" charset="0"/>
                <a:cs typeface="Arial" panose="020B0604020202020204" pitchFamily="34" charset="0"/>
              </a:rPr>
              <a:t>SO </a:t>
            </a:r>
            <a:r>
              <a:rPr lang="en-US" sz="3200" dirty="0">
                <a:solidFill>
                  <a:schemeClr val="bg1"/>
                </a:solidFill>
                <a:latin typeface="Arial" panose="020B0604020202020204" pitchFamily="34" charset="0"/>
                <a:cs typeface="Arial" panose="020B0604020202020204" pitchFamily="34" charset="0"/>
                <a:sym typeface="Wingdings" panose="05000000000000000000" pitchFamily="2" charset="2"/>
              </a:rPr>
              <a:t> TE</a:t>
            </a:r>
            <a:endParaRPr lang="en-US" sz="3200" dirty="0">
              <a:solidFill>
                <a:schemeClr val="bg1"/>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A8D9DF67-C3AD-44A2-996D-994CE3AA7CE0}"/>
              </a:ext>
            </a:extLst>
          </p:cNvPr>
          <p:cNvSpPr txBox="1"/>
          <p:nvPr/>
        </p:nvSpPr>
        <p:spPr>
          <a:xfrm>
            <a:off x="9174180" y="5866647"/>
            <a:ext cx="2286000" cy="584775"/>
          </a:xfrm>
          <a:prstGeom prst="rect">
            <a:avLst/>
          </a:prstGeom>
          <a:noFill/>
        </p:spPr>
        <p:txBody>
          <a:bodyPr wrap="square">
            <a:spAutoFit/>
          </a:bodyPr>
          <a:lstStyle/>
          <a:p>
            <a:r>
              <a:rPr lang="en-US" sz="3200" dirty="0">
                <a:solidFill>
                  <a:schemeClr val="bg1"/>
                </a:solidFill>
                <a:latin typeface="Arial" panose="020B0604020202020204" pitchFamily="34" charset="0"/>
                <a:cs typeface="Arial" panose="020B0604020202020204" pitchFamily="34" charset="0"/>
              </a:rPr>
              <a:t>FA </a:t>
            </a:r>
            <a:r>
              <a:rPr lang="en-US" sz="3200" dirty="0">
                <a:solidFill>
                  <a:schemeClr val="bg1"/>
                </a:solidFill>
                <a:latin typeface="Arial" panose="020B0604020202020204" pitchFamily="34" charset="0"/>
                <a:cs typeface="Arial" panose="020B0604020202020204" pitchFamily="34" charset="0"/>
                <a:sym typeface="Wingdings" panose="05000000000000000000" pitchFamily="2" charset="2"/>
              </a:rPr>
              <a:t> GE</a:t>
            </a:r>
            <a:endParaRPr lang="en-US" sz="3200" dirty="0">
              <a:solidFill>
                <a:schemeClr val="bg1"/>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89026CC9-373D-450B-BBFB-2B568DCC52E8}"/>
              </a:ext>
            </a:extLst>
          </p:cNvPr>
          <p:cNvSpPr txBox="1"/>
          <p:nvPr/>
        </p:nvSpPr>
        <p:spPr>
          <a:xfrm>
            <a:off x="9174180" y="6759845"/>
            <a:ext cx="2286000" cy="584775"/>
          </a:xfrm>
          <a:prstGeom prst="rect">
            <a:avLst/>
          </a:prstGeom>
          <a:noFill/>
        </p:spPr>
        <p:txBody>
          <a:bodyPr wrap="square">
            <a:spAutoFit/>
          </a:bodyPr>
          <a:lstStyle/>
          <a:p>
            <a:r>
              <a:rPr lang="en-US" sz="3200" dirty="0">
                <a:solidFill>
                  <a:schemeClr val="bg1"/>
                </a:solidFill>
                <a:latin typeface="Arial" panose="020B0604020202020204" pitchFamily="34" charset="0"/>
                <a:cs typeface="Arial" panose="020B0604020202020204" pitchFamily="34" charset="0"/>
              </a:rPr>
              <a:t>RS </a:t>
            </a:r>
            <a:r>
              <a:rPr lang="en-US" sz="3200" dirty="0">
                <a:solidFill>
                  <a:schemeClr val="bg1"/>
                </a:solidFill>
                <a:latin typeface="Arial" panose="020B0604020202020204" pitchFamily="34" charset="0"/>
                <a:cs typeface="Arial" panose="020B0604020202020204" pitchFamily="34" charset="0"/>
                <a:sym typeface="Wingdings" panose="05000000000000000000" pitchFamily="2" charset="2"/>
              </a:rPr>
              <a:t> BE</a:t>
            </a:r>
            <a:endParaRPr lang="en-US" sz="3200" dirty="0">
              <a:solidFill>
                <a:schemeClr val="bg1"/>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8FAE9779-5339-4E91-91B5-F87B40725737}"/>
              </a:ext>
            </a:extLst>
          </p:cNvPr>
          <p:cNvSpPr txBox="1"/>
          <p:nvPr/>
        </p:nvSpPr>
        <p:spPr>
          <a:xfrm>
            <a:off x="12222840" y="4965983"/>
            <a:ext cx="2286000" cy="584775"/>
          </a:xfrm>
          <a:prstGeom prst="rect">
            <a:avLst/>
          </a:prstGeom>
          <a:noFill/>
        </p:spPr>
        <p:txBody>
          <a:bodyPr wrap="square">
            <a:spAutoFit/>
          </a:bodyPr>
          <a:lstStyle/>
          <a:p>
            <a:r>
              <a:rPr lang="en-US" sz="3200" dirty="0">
                <a:solidFill>
                  <a:schemeClr val="bg1"/>
                </a:solidFill>
                <a:latin typeface="Arial" panose="020B0604020202020204" pitchFamily="34" charset="0"/>
                <a:cs typeface="Arial" panose="020B0604020202020204" pitchFamily="34" charset="0"/>
              </a:rPr>
              <a:t>OG </a:t>
            </a:r>
            <a:r>
              <a:rPr lang="en-US" sz="3200" dirty="0">
                <a:solidFill>
                  <a:schemeClr val="bg1"/>
                </a:solidFill>
                <a:latin typeface="Arial" panose="020B0604020202020204" pitchFamily="34" charset="0"/>
                <a:cs typeface="Arial" panose="020B0604020202020204" pitchFamily="34" charset="0"/>
                <a:sym typeface="Wingdings" panose="05000000000000000000" pitchFamily="2" charset="2"/>
              </a:rPr>
              <a:t> AK</a:t>
            </a:r>
            <a:endParaRPr lang="en-US" sz="3200" dirty="0">
              <a:solidFill>
                <a:schemeClr val="bg1"/>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E0B7849-E268-48EF-85C6-6843683AF855}"/>
              </a:ext>
            </a:extLst>
          </p:cNvPr>
          <p:cNvSpPr txBox="1"/>
          <p:nvPr/>
        </p:nvSpPr>
        <p:spPr>
          <a:xfrm>
            <a:off x="12253320" y="5875313"/>
            <a:ext cx="2286000" cy="584775"/>
          </a:xfrm>
          <a:prstGeom prst="rect">
            <a:avLst/>
          </a:prstGeom>
          <a:noFill/>
        </p:spPr>
        <p:txBody>
          <a:bodyPr wrap="square">
            <a:spAutoFit/>
          </a:bodyPr>
          <a:lstStyle/>
          <a:p>
            <a:r>
              <a:rPr lang="en-US" sz="3200" dirty="0">
                <a:solidFill>
                  <a:schemeClr val="bg1"/>
                </a:solidFill>
                <a:latin typeface="Arial" panose="020B0604020202020204" pitchFamily="34" charset="0"/>
                <a:cs typeface="Arial" panose="020B0604020202020204" pitchFamily="34" charset="0"/>
              </a:rPr>
              <a:t>OX </a:t>
            </a:r>
            <a:r>
              <a:rPr lang="en-US" sz="3200" dirty="0">
                <a:solidFill>
                  <a:schemeClr val="bg1"/>
                </a:solidFill>
                <a:latin typeface="Arial" panose="020B0604020202020204" pitchFamily="34" charset="0"/>
                <a:cs typeface="Arial" panose="020B0604020202020204" pitchFamily="34" charset="0"/>
                <a:sym typeface="Wingdings" panose="05000000000000000000" pitchFamily="2" charset="2"/>
              </a:rPr>
              <a:t> SZ</a:t>
            </a:r>
            <a:endParaRPr lang="en-US" sz="3200" dirty="0">
              <a:solidFill>
                <a:schemeClr val="bg1"/>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9B25596F-43FD-44F6-BF4E-EEB5F5A73C33}"/>
              </a:ext>
            </a:extLst>
          </p:cNvPr>
          <p:cNvSpPr txBox="1"/>
          <p:nvPr/>
        </p:nvSpPr>
        <p:spPr>
          <a:xfrm>
            <a:off x="12253320" y="6752225"/>
            <a:ext cx="2286000" cy="584775"/>
          </a:xfrm>
          <a:prstGeom prst="rect">
            <a:avLst/>
          </a:prstGeom>
          <a:noFill/>
        </p:spPr>
        <p:txBody>
          <a:bodyPr wrap="square">
            <a:spAutoFit/>
          </a:bodyPr>
          <a:lstStyle/>
          <a:p>
            <a:r>
              <a:rPr lang="en-US" sz="3200" dirty="0">
                <a:solidFill>
                  <a:schemeClr val="bg1"/>
                </a:solidFill>
                <a:latin typeface="Arial" panose="020B0604020202020204" pitchFamily="34" charset="0"/>
                <a:cs typeface="Arial" panose="020B0604020202020204" pitchFamily="34" charset="0"/>
              </a:rPr>
              <a:t>OD </a:t>
            </a:r>
            <a:r>
              <a:rPr lang="en-US" sz="3200" dirty="0">
                <a:solidFill>
                  <a:schemeClr val="bg1"/>
                </a:solidFill>
                <a:latin typeface="Arial" panose="020B0604020202020204" pitchFamily="34" charset="0"/>
                <a:cs typeface="Arial" panose="020B0604020202020204" pitchFamily="34" charset="0"/>
                <a:sym typeface="Wingdings" panose="05000000000000000000" pitchFamily="2" charset="2"/>
              </a:rPr>
              <a:t> DK</a:t>
            </a:r>
            <a:endParaRPr lang="en-US" sz="3200" dirty="0">
              <a:solidFill>
                <a:schemeClr val="bg1"/>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BAD8D894-F6E4-4561-B194-8763E2E442AD}"/>
              </a:ext>
            </a:extLst>
          </p:cNvPr>
          <p:cNvSpPr txBox="1"/>
          <p:nvPr/>
        </p:nvSpPr>
        <p:spPr>
          <a:xfrm>
            <a:off x="15150118" y="4973449"/>
            <a:ext cx="2286000" cy="584775"/>
          </a:xfrm>
          <a:prstGeom prst="rect">
            <a:avLst/>
          </a:prstGeom>
          <a:noFill/>
        </p:spPr>
        <p:txBody>
          <a:bodyPr wrap="square">
            <a:spAutoFit/>
          </a:bodyPr>
          <a:lstStyle/>
          <a:p>
            <a:r>
              <a:rPr lang="en-US" sz="3200" dirty="0">
                <a:solidFill>
                  <a:schemeClr val="bg1"/>
                </a:solidFill>
                <a:latin typeface="Arial" panose="020B0604020202020204" pitchFamily="34" charset="0"/>
                <a:cs typeface="Arial" panose="020B0604020202020204" pitchFamily="34" charset="0"/>
              </a:rPr>
              <a:t>SO </a:t>
            </a:r>
            <a:r>
              <a:rPr lang="en-US" sz="3200" dirty="0">
                <a:solidFill>
                  <a:schemeClr val="bg1"/>
                </a:solidFill>
                <a:latin typeface="Arial" panose="020B0604020202020204" pitchFamily="34" charset="0"/>
                <a:cs typeface="Arial" panose="020B0604020202020204" pitchFamily="34" charset="0"/>
                <a:sym typeface="Wingdings" panose="05000000000000000000" pitchFamily="2" charset="2"/>
              </a:rPr>
              <a:t> TE</a:t>
            </a:r>
            <a:endParaRPr lang="en-US" sz="3200" dirty="0">
              <a:solidFill>
                <a:schemeClr val="bg1"/>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A1CC1FC6-9B53-497D-AAAA-721412441435}"/>
              </a:ext>
            </a:extLst>
          </p:cNvPr>
          <p:cNvSpPr txBox="1"/>
          <p:nvPr/>
        </p:nvSpPr>
        <p:spPr>
          <a:xfrm>
            <a:off x="1264920" y="8370200"/>
            <a:ext cx="8488680" cy="584775"/>
          </a:xfrm>
          <a:prstGeom prst="rect">
            <a:avLst/>
          </a:prstGeom>
          <a:noFill/>
        </p:spPr>
        <p:txBody>
          <a:bodyPr wrap="square">
            <a:spAutoFit/>
          </a:bodyPr>
          <a:lstStyle/>
          <a:p>
            <a:r>
              <a:rPr lang="en-US" sz="3200" dirty="0">
                <a:solidFill>
                  <a:schemeClr val="bg1"/>
                </a:solidFill>
                <a:latin typeface="Arial" panose="020B0604020202020204" pitchFamily="34" charset="0"/>
                <a:cs typeface="Arial" panose="020B0604020202020204" pitchFamily="34" charset="0"/>
              </a:rPr>
              <a:t>Output: 		TEGEBEAKSZDKTE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750" fill="hold"/>
                                        <p:tgtEl>
                                          <p:spTgt spid="35"/>
                                        </p:tgtEl>
                                        <p:attrNameLst>
                                          <p:attrName>ppt_x</p:attrName>
                                        </p:attrNameLst>
                                      </p:cBhvr>
                                      <p:tavLst>
                                        <p:tav tm="0">
                                          <p:val>
                                            <p:strVal val="0-#ppt_w/2"/>
                                          </p:val>
                                        </p:tav>
                                        <p:tav tm="100000">
                                          <p:val>
                                            <p:strVal val="#ppt_x"/>
                                          </p:val>
                                        </p:tav>
                                      </p:tavLst>
                                    </p:anim>
                                    <p:anim calcmode="lin" valueType="num">
                                      <p:cBhvr additive="base">
                                        <p:cTn id="8" dur="75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750" fill="hold"/>
                                        <p:tgtEl>
                                          <p:spTgt spid="22"/>
                                        </p:tgtEl>
                                        <p:attrNameLst>
                                          <p:attrName>ppt_x</p:attrName>
                                        </p:attrNameLst>
                                      </p:cBhvr>
                                      <p:tavLst>
                                        <p:tav tm="0">
                                          <p:val>
                                            <p:strVal val="1+#ppt_w/2"/>
                                          </p:val>
                                        </p:tav>
                                        <p:tav tm="100000">
                                          <p:val>
                                            <p:strVal val="#ppt_x"/>
                                          </p:val>
                                        </p:tav>
                                      </p:tavLst>
                                    </p:anim>
                                    <p:anim calcmode="lin" valueType="num">
                                      <p:cBhvr additive="base">
                                        <p:cTn id="12" dur="75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1+#ppt_w/2"/>
                                          </p:val>
                                        </p:tav>
                                        <p:tav tm="100000">
                                          <p:val>
                                            <p:strVal val="#ppt_x"/>
                                          </p:val>
                                        </p:tav>
                                      </p:tavLst>
                                    </p:anim>
                                    <p:anim calcmode="lin" valueType="num">
                                      <p:cBhvr additive="base">
                                        <p:cTn id="16"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barn(inVertical)">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down)">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down)">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down)">
                                      <p:cBhvr>
                                        <p:cTn id="44" dur="500"/>
                                        <p:tgtEl>
                                          <p:spTgt spid="3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down)">
                                      <p:cBhvr>
                                        <p:cTn id="47" dur="500"/>
                                        <p:tgtEl>
                                          <p:spTgt spid="31"/>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down)">
                                      <p:cBhvr>
                                        <p:cTn id="50" dur="500"/>
                                        <p:tgtEl>
                                          <p:spTgt spid="30"/>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down)">
                                      <p:cBhvr>
                                        <p:cTn id="53" dur="500"/>
                                        <p:tgtEl>
                                          <p:spTgt spid="33"/>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down)">
                                      <p:cBhvr>
                                        <p:cTn id="56" dur="500"/>
                                        <p:tgtEl>
                                          <p:spTgt spid="2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34">
                                            <p:txEl>
                                              <p:pRg st="0" end="0"/>
                                            </p:txEl>
                                          </p:spTgt>
                                        </p:tgtEl>
                                        <p:attrNameLst>
                                          <p:attrName>style.visibility</p:attrName>
                                        </p:attrNameLst>
                                      </p:cBhvr>
                                      <p:to>
                                        <p:strVal val="visible"/>
                                      </p:to>
                                    </p:set>
                                    <p:animEffect transition="in" filter="wipe(down)">
                                      <p:cBhvr>
                                        <p:cTn id="61"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6" grpId="0"/>
      <p:bldP spid="27" grpId="0"/>
      <p:bldP spid="28" grpId="0"/>
      <p:bldP spid="29" grpId="0"/>
      <p:bldP spid="30" grpId="0"/>
      <p:bldP spid="31" grpId="0"/>
      <p:bldP spid="32"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437179" y="0"/>
            <a:ext cx="5916015" cy="10287000"/>
          </a:xfrm>
          <a:prstGeom prst="rect">
            <a:avLst/>
          </a:prstGeom>
          <a:solidFill>
            <a:srgbClr val="D50816"/>
          </a:solidFill>
        </p:spPr>
      </p:sp>
      <p:grpSp>
        <p:nvGrpSpPr>
          <p:cNvPr id="6" name="Group 6"/>
          <p:cNvGrpSpPr>
            <a:grpSpLocks noChangeAspect="1"/>
          </p:cNvGrpSpPr>
          <p:nvPr/>
        </p:nvGrpSpPr>
        <p:grpSpPr>
          <a:xfrm>
            <a:off x="5098575" y="368856"/>
            <a:ext cx="1014995" cy="1014995"/>
            <a:chOff x="0" y="0"/>
            <a:chExt cx="6350000" cy="6350000"/>
          </a:xfrm>
        </p:grpSpPr>
        <p:sp>
          <p:nvSpPr>
            <p:cNvPr id="7" name="Freeform 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grpSp>
      <p:sp>
        <p:nvSpPr>
          <p:cNvPr id="16" name="Hình chữ nhật: Góc Tròn 15">
            <a:extLst>
              <a:ext uri="{FF2B5EF4-FFF2-40B4-BE49-F238E27FC236}">
                <a16:creationId xmlns:a16="http://schemas.microsoft.com/office/drawing/2014/main" id="{CFE79D37-5603-4B63-888E-E899C1897494}"/>
              </a:ext>
            </a:extLst>
          </p:cNvPr>
          <p:cNvSpPr/>
          <p:nvPr/>
        </p:nvSpPr>
        <p:spPr>
          <a:xfrm>
            <a:off x="1187932" y="750300"/>
            <a:ext cx="4419600" cy="2286000"/>
          </a:xfrm>
          <a:prstGeom prst="roundRect">
            <a:avLst>
              <a:gd name="adj" fmla="val 1060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7" name="Hình ảnh 16">
            <a:extLst>
              <a:ext uri="{FF2B5EF4-FFF2-40B4-BE49-F238E27FC236}">
                <a16:creationId xmlns:a16="http://schemas.microsoft.com/office/drawing/2014/main" id="{C4CE32B9-DAB8-4CB0-A1CC-0B941C3374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97200" y="8562745"/>
            <a:ext cx="2231001" cy="1724255"/>
          </a:xfrm>
          <a:prstGeom prst="rect">
            <a:avLst/>
          </a:prstGeom>
        </p:spPr>
      </p:pic>
      <p:pic>
        <p:nvPicPr>
          <p:cNvPr id="19" name="Hình ảnh 18">
            <a:extLst>
              <a:ext uri="{FF2B5EF4-FFF2-40B4-BE49-F238E27FC236}">
                <a16:creationId xmlns:a16="http://schemas.microsoft.com/office/drawing/2014/main" id="{1312C5D1-80A0-4D7A-88AD-EF88698003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 y="8953863"/>
            <a:ext cx="1957233" cy="1512670"/>
          </a:xfrm>
          <a:prstGeom prst="rect">
            <a:avLst/>
          </a:prstGeom>
        </p:spPr>
      </p:pic>
      <p:pic>
        <p:nvPicPr>
          <p:cNvPr id="20" name="Hình ảnh 19">
            <a:extLst>
              <a:ext uri="{FF2B5EF4-FFF2-40B4-BE49-F238E27FC236}">
                <a16:creationId xmlns:a16="http://schemas.microsoft.com/office/drawing/2014/main" id="{9B2269E4-0674-4C5A-8A94-95CA0BDD5A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63394" y="11075"/>
            <a:ext cx="1957233" cy="1512670"/>
          </a:xfrm>
          <a:prstGeom prst="rect">
            <a:avLst/>
          </a:prstGeom>
        </p:spPr>
      </p:pic>
      <p:sp>
        <p:nvSpPr>
          <p:cNvPr id="4" name="TextBox 4"/>
          <p:cNvSpPr txBox="1"/>
          <p:nvPr/>
        </p:nvSpPr>
        <p:spPr>
          <a:xfrm>
            <a:off x="1187932" y="1076110"/>
            <a:ext cx="4322362" cy="1542282"/>
          </a:xfrm>
          <a:prstGeom prst="rect">
            <a:avLst/>
          </a:prstGeom>
        </p:spPr>
        <p:txBody>
          <a:bodyPr wrap="square" lIns="0" tIns="0" rIns="0" bIns="0" rtlCol="0" anchor="t">
            <a:spAutoFit/>
          </a:bodyPr>
          <a:lstStyle/>
          <a:p>
            <a:pPr algn="ctr">
              <a:lnSpc>
                <a:spcPts val="6328"/>
              </a:lnSpc>
            </a:pPr>
            <a:r>
              <a:rPr lang="en-US" sz="4400" b="1" dirty="0">
                <a:solidFill>
                  <a:srgbClr val="FFFFFF"/>
                </a:solidFill>
                <a:latin typeface="Arial" panose="020B0604020202020204" pitchFamily="34" charset="0"/>
                <a:cs typeface="Arial" panose="020B0604020202020204" pitchFamily="34" charset="0"/>
              </a:rPr>
              <a:t>MÃ HOÁN VỊ</a:t>
            </a:r>
          </a:p>
          <a:p>
            <a:pPr algn="ctr">
              <a:lnSpc>
                <a:spcPts val="6328"/>
              </a:lnSpc>
            </a:pPr>
            <a:r>
              <a:rPr lang="en-US" sz="4400" b="1" dirty="0">
                <a:solidFill>
                  <a:srgbClr val="FFFFFF"/>
                </a:solidFill>
                <a:latin typeface="Arial" panose="020B0604020202020204" pitchFamily="34" charset="0"/>
                <a:cs typeface="Arial" panose="020B0604020202020204" pitchFamily="34" charset="0"/>
              </a:rPr>
              <a:t>(Rail fence)</a:t>
            </a:r>
          </a:p>
        </p:txBody>
      </p:sp>
      <p:sp>
        <p:nvSpPr>
          <p:cNvPr id="18" name="TextBox 17">
            <a:extLst>
              <a:ext uri="{FF2B5EF4-FFF2-40B4-BE49-F238E27FC236}">
                <a16:creationId xmlns:a16="http://schemas.microsoft.com/office/drawing/2014/main" id="{1E687D37-E1FC-47A7-B453-A2351D5985C3}"/>
              </a:ext>
            </a:extLst>
          </p:cNvPr>
          <p:cNvSpPr txBox="1"/>
          <p:nvPr/>
        </p:nvSpPr>
        <p:spPr>
          <a:xfrm>
            <a:off x="530229" y="3481342"/>
            <a:ext cx="5638886" cy="1569660"/>
          </a:xfrm>
          <a:prstGeom prst="rect">
            <a:avLst/>
          </a:prstGeom>
          <a:noFill/>
        </p:spPr>
        <p:txBody>
          <a:bodyPr wrap="square">
            <a:spAutoFit/>
          </a:bodyPr>
          <a:lstStyle/>
          <a:p>
            <a:r>
              <a:rPr lang="en-US" sz="3200" b="0" i="0" dirty="0" err="1">
                <a:solidFill>
                  <a:schemeClr val="bg1"/>
                </a:solidFill>
                <a:effectLst/>
                <a:latin typeface="Arial" panose="020B0604020202020204" pitchFamily="34" charset="0"/>
                <a:cs typeface="Arial" panose="020B0604020202020204" pitchFamily="34" charset="0"/>
              </a:rPr>
              <a:t>Mã</a:t>
            </a:r>
            <a:r>
              <a:rPr lang="en-US" sz="3200" b="0" i="0" dirty="0">
                <a:solidFill>
                  <a:schemeClr val="bg1"/>
                </a:solidFill>
                <a:effectLst/>
                <a:latin typeface="Arial" panose="020B0604020202020204" pitchFamily="34" charset="0"/>
                <a:cs typeface="Arial" panose="020B0604020202020204" pitchFamily="34" charset="0"/>
              </a:rPr>
              <a:t> </a:t>
            </a:r>
            <a:r>
              <a:rPr lang="en-US" sz="3200" b="0" i="0" dirty="0" err="1">
                <a:solidFill>
                  <a:schemeClr val="bg1"/>
                </a:solidFill>
                <a:effectLst/>
                <a:latin typeface="Arial" panose="020B0604020202020204" pitchFamily="34" charset="0"/>
                <a:cs typeface="Arial" panose="020B0604020202020204" pitchFamily="34" charset="0"/>
              </a:rPr>
              <a:t>hoán</a:t>
            </a:r>
            <a:r>
              <a:rPr lang="en-US" sz="3200" b="0" i="0" dirty="0">
                <a:solidFill>
                  <a:schemeClr val="bg1"/>
                </a:solidFill>
                <a:effectLst/>
                <a:latin typeface="Arial" panose="020B0604020202020204" pitchFamily="34" charset="0"/>
                <a:cs typeface="Arial" panose="020B0604020202020204" pitchFamily="34" charset="0"/>
              </a:rPr>
              <a:t> </a:t>
            </a:r>
            <a:r>
              <a:rPr lang="en-US" sz="3200" b="0" i="0" dirty="0" err="1">
                <a:solidFill>
                  <a:schemeClr val="bg1"/>
                </a:solidFill>
                <a:effectLst/>
                <a:latin typeface="Arial" panose="020B0604020202020204" pitchFamily="34" charset="0"/>
                <a:cs typeface="Arial" panose="020B0604020202020204" pitchFamily="34" charset="0"/>
              </a:rPr>
              <a:t>vị</a:t>
            </a:r>
            <a:r>
              <a:rPr lang="en-US" sz="3200" b="0" i="0" dirty="0">
                <a:solidFill>
                  <a:schemeClr val="bg1"/>
                </a:solidFill>
                <a:effectLst/>
                <a:latin typeface="Arial" panose="020B0604020202020204" pitchFamily="34" charset="0"/>
                <a:cs typeface="Arial" panose="020B0604020202020204" pitchFamily="34" charset="0"/>
              </a:rPr>
              <a:t> </a:t>
            </a:r>
            <a:r>
              <a:rPr lang="en-US" sz="3200" b="0" i="0" dirty="0" err="1">
                <a:solidFill>
                  <a:schemeClr val="bg1"/>
                </a:solidFill>
                <a:effectLst/>
                <a:latin typeface="Arial" panose="020B0604020202020204" pitchFamily="34" charset="0"/>
                <a:cs typeface="Arial" panose="020B0604020202020204" pitchFamily="34" charset="0"/>
              </a:rPr>
              <a:t>mã</a:t>
            </a:r>
            <a:r>
              <a:rPr lang="en-US" sz="3200" b="0" i="0" dirty="0">
                <a:solidFill>
                  <a:schemeClr val="bg1"/>
                </a:solidFill>
                <a:effectLst/>
                <a:latin typeface="Arial" panose="020B0604020202020204" pitchFamily="34" charset="0"/>
                <a:cs typeface="Arial" panose="020B0604020202020204" pitchFamily="34" charset="0"/>
              </a:rPr>
              <a:t> </a:t>
            </a:r>
            <a:r>
              <a:rPr lang="en-US" sz="3200" b="0" i="0" dirty="0" err="1">
                <a:solidFill>
                  <a:schemeClr val="bg1"/>
                </a:solidFill>
                <a:effectLst/>
                <a:latin typeface="Arial" panose="020B0604020202020204" pitchFamily="34" charset="0"/>
                <a:cs typeface="Arial" panose="020B0604020202020204" pitchFamily="34" charset="0"/>
              </a:rPr>
              <a:t>hóa</a:t>
            </a:r>
            <a:r>
              <a:rPr lang="en-US" sz="3200" b="0" i="0" dirty="0">
                <a:solidFill>
                  <a:schemeClr val="bg1"/>
                </a:solidFill>
                <a:effectLst/>
                <a:latin typeface="Arial" panose="020B0604020202020204" pitchFamily="34" charset="0"/>
                <a:cs typeface="Arial" panose="020B0604020202020204" pitchFamily="34" charset="0"/>
              </a:rPr>
              <a:t> </a:t>
            </a:r>
            <a:r>
              <a:rPr lang="en-US" sz="3200" b="0" i="0" dirty="0" err="1">
                <a:solidFill>
                  <a:schemeClr val="bg1"/>
                </a:solidFill>
                <a:effectLst/>
                <a:latin typeface="Arial" panose="020B0604020202020204" pitchFamily="34" charset="0"/>
                <a:cs typeface="Arial" panose="020B0604020202020204" pitchFamily="34" charset="0"/>
              </a:rPr>
              <a:t>các</a:t>
            </a:r>
            <a:r>
              <a:rPr lang="en-US" sz="3200" b="0" i="0" dirty="0">
                <a:solidFill>
                  <a:schemeClr val="bg1"/>
                </a:solidFill>
                <a:effectLst/>
                <a:latin typeface="Arial" panose="020B0604020202020204" pitchFamily="34" charset="0"/>
                <a:cs typeface="Arial" panose="020B0604020202020204" pitchFamily="34" charset="0"/>
              </a:rPr>
              <a:t> </a:t>
            </a:r>
            <a:r>
              <a:rPr lang="en-US" sz="3200" b="0" i="0" dirty="0" err="1">
                <a:solidFill>
                  <a:schemeClr val="bg1"/>
                </a:solidFill>
                <a:effectLst/>
                <a:latin typeface="Arial" panose="020B0604020202020204" pitchFamily="34" charset="0"/>
                <a:cs typeface="Arial" panose="020B0604020202020204" pitchFamily="34" charset="0"/>
              </a:rPr>
              <a:t>ký</a:t>
            </a:r>
            <a:r>
              <a:rPr lang="en-US" sz="3200" b="0" i="0" dirty="0">
                <a:solidFill>
                  <a:schemeClr val="bg1"/>
                </a:solidFill>
                <a:effectLst/>
                <a:latin typeface="Arial" panose="020B0604020202020204" pitchFamily="34" charset="0"/>
                <a:cs typeface="Arial" panose="020B0604020202020204" pitchFamily="34" charset="0"/>
              </a:rPr>
              <a:t> </a:t>
            </a:r>
            <a:r>
              <a:rPr lang="en-US" sz="3200" b="0" i="0" dirty="0" err="1">
                <a:solidFill>
                  <a:schemeClr val="bg1"/>
                </a:solidFill>
                <a:effectLst/>
                <a:latin typeface="Arial" panose="020B0604020202020204" pitchFamily="34" charset="0"/>
                <a:cs typeface="Arial" panose="020B0604020202020204" pitchFamily="34" charset="0"/>
              </a:rPr>
              <a:t>tự</a:t>
            </a:r>
            <a:r>
              <a:rPr lang="en-US" sz="3200" b="0" i="0" dirty="0">
                <a:solidFill>
                  <a:schemeClr val="bg1"/>
                </a:solidFill>
                <a:effectLst/>
                <a:latin typeface="Arial" panose="020B0604020202020204" pitchFamily="34" charset="0"/>
                <a:cs typeface="Arial" panose="020B0604020202020204" pitchFamily="34" charset="0"/>
              </a:rPr>
              <a:t> </a:t>
            </a:r>
            <a:r>
              <a:rPr lang="en-US" sz="3200" b="0" i="0" dirty="0" err="1">
                <a:solidFill>
                  <a:schemeClr val="bg1"/>
                </a:solidFill>
                <a:effectLst/>
                <a:latin typeface="Arial" panose="020B0604020202020204" pitchFamily="34" charset="0"/>
                <a:cs typeface="Arial" panose="020B0604020202020204" pitchFamily="34" charset="0"/>
              </a:rPr>
              <a:t>bằng</a:t>
            </a:r>
            <a:r>
              <a:rPr lang="en-US" sz="3200" b="0" i="0" dirty="0">
                <a:solidFill>
                  <a:schemeClr val="bg1"/>
                </a:solidFill>
                <a:effectLst/>
                <a:latin typeface="Arial" panose="020B0604020202020204" pitchFamily="34" charset="0"/>
                <a:cs typeface="Arial" panose="020B0604020202020204" pitchFamily="34" charset="0"/>
              </a:rPr>
              <a:t> </a:t>
            </a:r>
            <a:r>
              <a:rPr lang="en-US" sz="3200" b="0" i="0" dirty="0" err="1">
                <a:solidFill>
                  <a:schemeClr val="bg1"/>
                </a:solidFill>
                <a:effectLst/>
                <a:latin typeface="Arial" panose="020B0604020202020204" pitchFamily="34" charset="0"/>
                <a:cs typeface="Arial" panose="020B0604020202020204" pitchFamily="34" charset="0"/>
              </a:rPr>
              <a:t>cách</a:t>
            </a:r>
            <a:r>
              <a:rPr lang="en-US" sz="3200" b="0" i="0" dirty="0">
                <a:solidFill>
                  <a:schemeClr val="bg1"/>
                </a:solidFill>
                <a:effectLst/>
                <a:latin typeface="Arial" panose="020B0604020202020204" pitchFamily="34" charset="0"/>
                <a:cs typeface="Arial" panose="020B0604020202020204" pitchFamily="34" charset="0"/>
              </a:rPr>
              <a:t> </a:t>
            </a:r>
            <a:r>
              <a:rPr lang="en-US" sz="3200" b="0" i="0" dirty="0" err="1">
                <a:solidFill>
                  <a:schemeClr val="bg1"/>
                </a:solidFill>
                <a:effectLst/>
                <a:latin typeface="Arial" panose="020B0604020202020204" pitchFamily="34" charset="0"/>
                <a:cs typeface="Arial" panose="020B0604020202020204" pitchFamily="34" charset="0"/>
              </a:rPr>
              <a:t>thay</a:t>
            </a:r>
            <a:r>
              <a:rPr lang="en-US" sz="3200" b="0" i="0" dirty="0">
                <a:solidFill>
                  <a:schemeClr val="bg1"/>
                </a:solidFill>
                <a:effectLst/>
                <a:latin typeface="Arial" panose="020B0604020202020204" pitchFamily="34" charset="0"/>
                <a:cs typeface="Arial" panose="020B0604020202020204" pitchFamily="34" charset="0"/>
              </a:rPr>
              <a:t> </a:t>
            </a:r>
            <a:r>
              <a:rPr lang="en-US" sz="3200" b="0" i="0" dirty="0" err="1">
                <a:solidFill>
                  <a:schemeClr val="bg1"/>
                </a:solidFill>
                <a:effectLst/>
                <a:latin typeface="Arial" panose="020B0604020202020204" pitchFamily="34" charset="0"/>
                <a:cs typeface="Arial" panose="020B0604020202020204" pitchFamily="34" charset="0"/>
              </a:rPr>
              <a:t>đổi</a:t>
            </a:r>
            <a:r>
              <a:rPr lang="en-US" sz="3200" b="0" i="0" dirty="0">
                <a:solidFill>
                  <a:schemeClr val="bg1"/>
                </a:solidFill>
                <a:effectLst/>
                <a:latin typeface="Arial" panose="020B0604020202020204" pitchFamily="34" charset="0"/>
                <a:cs typeface="Arial" panose="020B0604020202020204" pitchFamily="34" charset="0"/>
              </a:rPr>
              <a:t> </a:t>
            </a:r>
            <a:r>
              <a:rPr lang="en-US" sz="3200" b="0" i="0" dirty="0" err="1">
                <a:solidFill>
                  <a:schemeClr val="bg1"/>
                </a:solidFill>
                <a:effectLst/>
                <a:latin typeface="Arial" panose="020B0604020202020204" pitchFamily="34" charset="0"/>
                <a:cs typeface="Arial" panose="020B0604020202020204" pitchFamily="34" charset="0"/>
              </a:rPr>
              <a:t>vị</a:t>
            </a:r>
            <a:r>
              <a:rPr lang="en-US" sz="3200" b="0" i="0" dirty="0">
                <a:solidFill>
                  <a:schemeClr val="bg1"/>
                </a:solidFill>
                <a:effectLst/>
                <a:latin typeface="Arial" panose="020B0604020202020204" pitchFamily="34" charset="0"/>
                <a:cs typeface="Arial" panose="020B0604020202020204" pitchFamily="34" charset="0"/>
              </a:rPr>
              <a:t> </a:t>
            </a:r>
            <a:r>
              <a:rPr lang="en-US" sz="3200" b="0" i="0" dirty="0" err="1">
                <a:solidFill>
                  <a:schemeClr val="bg1"/>
                </a:solidFill>
                <a:effectLst/>
                <a:latin typeface="Arial" panose="020B0604020202020204" pitchFamily="34" charset="0"/>
                <a:cs typeface="Arial" panose="020B0604020202020204" pitchFamily="34" charset="0"/>
              </a:rPr>
              <a:t>trí</a:t>
            </a:r>
            <a:r>
              <a:rPr lang="en-US" sz="3200" b="0" i="0" dirty="0">
                <a:solidFill>
                  <a:schemeClr val="bg1"/>
                </a:solidFill>
                <a:effectLst/>
                <a:latin typeface="Arial" panose="020B0604020202020204" pitchFamily="34" charset="0"/>
                <a:cs typeface="Arial" panose="020B0604020202020204" pitchFamily="34" charset="0"/>
              </a:rPr>
              <a:t> </a:t>
            </a:r>
            <a:r>
              <a:rPr lang="en-US" sz="3200" b="0" i="0" dirty="0" err="1">
                <a:solidFill>
                  <a:schemeClr val="bg1"/>
                </a:solidFill>
                <a:effectLst/>
                <a:latin typeface="Arial" panose="020B0604020202020204" pitchFamily="34" charset="0"/>
                <a:cs typeface="Arial" panose="020B0604020202020204" pitchFamily="34" charset="0"/>
              </a:rPr>
              <a:t>của</a:t>
            </a:r>
            <a:r>
              <a:rPr lang="en-US" sz="3200" b="0" i="0" dirty="0">
                <a:solidFill>
                  <a:schemeClr val="bg1"/>
                </a:solidFill>
                <a:effectLst/>
                <a:latin typeface="Arial" panose="020B0604020202020204" pitchFamily="34" charset="0"/>
                <a:cs typeface="Arial" panose="020B0604020202020204" pitchFamily="34" charset="0"/>
              </a:rPr>
              <a:t> </a:t>
            </a:r>
            <a:r>
              <a:rPr lang="en-US" sz="3200" b="0" i="0" dirty="0" err="1">
                <a:solidFill>
                  <a:schemeClr val="bg1"/>
                </a:solidFill>
                <a:effectLst/>
                <a:latin typeface="Arial" panose="020B0604020202020204" pitchFamily="34" charset="0"/>
                <a:cs typeface="Arial" panose="020B0604020202020204" pitchFamily="34" charset="0"/>
              </a:rPr>
              <a:t>chúng</a:t>
            </a:r>
            <a:r>
              <a:rPr lang="en-US" sz="3200" b="0" i="0" dirty="0">
                <a:solidFill>
                  <a:schemeClr val="bg1"/>
                </a:solidFill>
                <a:effectLst/>
                <a:latin typeface="Arial" panose="020B0604020202020204" pitchFamily="34" charset="0"/>
                <a:cs typeface="Arial" panose="020B0604020202020204" pitchFamily="34" charset="0"/>
              </a:rPr>
              <a:t> </a:t>
            </a:r>
            <a:r>
              <a:rPr lang="en-US" sz="3200" b="0" i="0" dirty="0" err="1">
                <a:solidFill>
                  <a:schemeClr val="bg1"/>
                </a:solidFill>
                <a:effectLst/>
                <a:latin typeface="Arial" panose="020B0604020202020204" pitchFamily="34" charset="0"/>
                <a:cs typeface="Arial" panose="020B0604020202020204" pitchFamily="34" charset="0"/>
              </a:rPr>
              <a:t>trong</a:t>
            </a:r>
            <a:r>
              <a:rPr lang="en-US" sz="3200" b="0" i="0" dirty="0">
                <a:solidFill>
                  <a:schemeClr val="bg1"/>
                </a:solidFill>
                <a:effectLst/>
                <a:latin typeface="Arial" panose="020B0604020202020204" pitchFamily="34" charset="0"/>
                <a:cs typeface="Arial" panose="020B0604020202020204" pitchFamily="34" charset="0"/>
              </a:rPr>
              <a:t> </a:t>
            </a:r>
            <a:r>
              <a:rPr lang="en-US" sz="3200" b="0" i="0" dirty="0" err="1">
                <a:solidFill>
                  <a:schemeClr val="bg1"/>
                </a:solidFill>
                <a:effectLst/>
                <a:latin typeface="Arial" panose="020B0604020202020204" pitchFamily="34" charset="0"/>
                <a:cs typeface="Arial" panose="020B0604020202020204" pitchFamily="34" charset="0"/>
              </a:rPr>
              <a:t>thông</a:t>
            </a:r>
            <a:r>
              <a:rPr lang="en-US" sz="3200" b="0" i="0" dirty="0">
                <a:solidFill>
                  <a:schemeClr val="bg1"/>
                </a:solidFill>
                <a:effectLst/>
                <a:latin typeface="Arial" panose="020B0604020202020204" pitchFamily="34" charset="0"/>
                <a:cs typeface="Arial" panose="020B0604020202020204" pitchFamily="34" charset="0"/>
              </a:rPr>
              <a:t> </a:t>
            </a:r>
            <a:r>
              <a:rPr lang="en-US" sz="3200" b="0" i="0" dirty="0" err="1">
                <a:solidFill>
                  <a:schemeClr val="bg1"/>
                </a:solidFill>
                <a:effectLst/>
                <a:latin typeface="Arial" panose="020B0604020202020204" pitchFamily="34" charset="0"/>
                <a:cs typeface="Arial" panose="020B0604020202020204" pitchFamily="34" charset="0"/>
              </a:rPr>
              <a:t>điệp</a:t>
            </a:r>
            <a:r>
              <a:rPr lang="en-US" sz="3200" b="0" i="0" dirty="0">
                <a:solidFill>
                  <a:schemeClr val="bg1"/>
                </a:solidFill>
                <a:effectLst/>
                <a:latin typeface="Arial" panose="020B0604020202020204" pitchFamily="34" charset="0"/>
                <a:cs typeface="Arial" panose="020B0604020202020204" pitchFamily="34" charset="0"/>
              </a:rPr>
              <a:t>.</a:t>
            </a:r>
            <a:endParaRPr lang="en-US" sz="3200" dirty="0">
              <a:solidFill>
                <a:schemeClr val="bg1"/>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DEC1F0EE-37A6-4489-8685-93894479764B}"/>
              </a:ext>
            </a:extLst>
          </p:cNvPr>
          <p:cNvSpPr txBox="1"/>
          <p:nvPr/>
        </p:nvSpPr>
        <p:spPr>
          <a:xfrm>
            <a:off x="7077434" y="1893045"/>
            <a:ext cx="9585960" cy="584775"/>
          </a:xfrm>
          <a:prstGeom prst="rect">
            <a:avLst/>
          </a:prstGeom>
          <a:noFill/>
        </p:spPr>
        <p:txBody>
          <a:bodyPr wrap="square">
            <a:spAutoFit/>
          </a:bodyPr>
          <a:lstStyle/>
          <a:p>
            <a:r>
              <a:rPr lang="en-US" sz="3200" dirty="0">
                <a:solidFill>
                  <a:schemeClr val="bg1"/>
                </a:solidFill>
                <a:latin typeface="Arial" panose="020B0604020202020204" pitchFamily="34" charset="0"/>
                <a:cs typeface="Arial" panose="020B0604020202020204" pitchFamily="34" charset="0"/>
              </a:rPr>
              <a:t>Input: M = WHENINROMEDOASTHER. Key: K = 4</a:t>
            </a:r>
          </a:p>
        </p:txBody>
      </p:sp>
      <p:graphicFrame>
        <p:nvGraphicFramePr>
          <p:cNvPr id="8" name="Table 8">
            <a:extLst>
              <a:ext uri="{FF2B5EF4-FFF2-40B4-BE49-F238E27FC236}">
                <a16:creationId xmlns:a16="http://schemas.microsoft.com/office/drawing/2014/main" id="{B5E6FF53-2EEA-45A8-B35D-84DE07417805}"/>
              </a:ext>
            </a:extLst>
          </p:cNvPr>
          <p:cNvGraphicFramePr>
            <a:graphicFrameLocks noGrp="1"/>
          </p:cNvGraphicFramePr>
          <p:nvPr>
            <p:extLst>
              <p:ext uri="{D42A27DB-BD31-4B8C-83A1-F6EECF244321}">
                <p14:modId xmlns:p14="http://schemas.microsoft.com/office/powerpoint/2010/main" val="3582999358"/>
              </p:ext>
            </p:extLst>
          </p:nvPr>
        </p:nvGraphicFramePr>
        <p:xfrm>
          <a:off x="6854369" y="3165897"/>
          <a:ext cx="10996452" cy="2800620"/>
        </p:xfrm>
        <a:graphic>
          <a:graphicData uri="http://schemas.openxmlformats.org/drawingml/2006/table">
            <a:tbl>
              <a:tblPr firstRow="1" bandRow="1">
                <a:tableStyleId>{5C22544A-7EE6-4342-B048-85BDC9FD1C3A}</a:tableStyleId>
              </a:tblPr>
              <a:tblGrid>
                <a:gridCol w="610914">
                  <a:extLst>
                    <a:ext uri="{9D8B030D-6E8A-4147-A177-3AD203B41FA5}">
                      <a16:colId xmlns:a16="http://schemas.microsoft.com/office/drawing/2014/main" val="348517416"/>
                    </a:ext>
                  </a:extLst>
                </a:gridCol>
                <a:gridCol w="610914">
                  <a:extLst>
                    <a:ext uri="{9D8B030D-6E8A-4147-A177-3AD203B41FA5}">
                      <a16:colId xmlns:a16="http://schemas.microsoft.com/office/drawing/2014/main" val="4013301792"/>
                    </a:ext>
                  </a:extLst>
                </a:gridCol>
                <a:gridCol w="610914">
                  <a:extLst>
                    <a:ext uri="{9D8B030D-6E8A-4147-A177-3AD203B41FA5}">
                      <a16:colId xmlns:a16="http://schemas.microsoft.com/office/drawing/2014/main" val="1686560192"/>
                    </a:ext>
                  </a:extLst>
                </a:gridCol>
                <a:gridCol w="610914">
                  <a:extLst>
                    <a:ext uri="{9D8B030D-6E8A-4147-A177-3AD203B41FA5}">
                      <a16:colId xmlns:a16="http://schemas.microsoft.com/office/drawing/2014/main" val="2415333848"/>
                    </a:ext>
                  </a:extLst>
                </a:gridCol>
                <a:gridCol w="610914">
                  <a:extLst>
                    <a:ext uri="{9D8B030D-6E8A-4147-A177-3AD203B41FA5}">
                      <a16:colId xmlns:a16="http://schemas.microsoft.com/office/drawing/2014/main" val="1531378993"/>
                    </a:ext>
                  </a:extLst>
                </a:gridCol>
                <a:gridCol w="610914">
                  <a:extLst>
                    <a:ext uri="{9D8B030D-6E8A-4147-A177-3AD203B41FA5}">
                      <a16:colId xmlns:a16="http://schemas.microsoft.com/office/drawing/2014/main" val="2945582150"/>
                    </a:ext>
                  </a:extLst>
                </a:gridCol>
                <a:gridCol w="610914">
                  <a:extLst>
                    <a:ext uri="{9D8B030D-6E8A-4147-A177-3AD203B41FA5}">
                      <a16:colId xmlns:a16="http://schemas.microsoft.com/office/drawing/2014/main" val="3119200952"/>
                    </a:ext>
                  </a:extLst>
                </a:gridCol>
                <a:gridCol w="610914">
                  <a:extLst>
                    <a:ext uri="{9D8B030D-6E8A-4147-A177-3AD203B41FA5}">
                      <a16:colId xmlns:a16="http://schemas.microsoft.com/office/drawing/2014/main" val="3346779867"/>
                    </a:ext>
                  </a:extLst>
                </a:gridCol>
                <a:gridCol w="610914">
                  <a:extLst>
                    <a:ext uri="{9D8B030D-6E8A-4147-A177-3AD203B41FA5}">
                      <a16:colId xmlns:a16="http://schemas.microsoft.com/office/drawing/2014/main" val="3099205952"/>
                    </a:ext>
                  </a:extLst>
                </a:gridCol>
                <a:gridCol w="610914">
                  <a:extLst>
                    <a:ext uri="{9D8B030D-6E8A-4147-A177-3AD203B41FA5}">
                      <a16:colId xmlns:a16="http://schemas.microsoft.com/office/drawing/2014/main" val="3663098961"/>
                    </a:ext>
                  </a:extLst>
                </a:gridCol>
                <a:gridCol w="610914">
                  <a:extLst>
                    <a:ext uri="{9D8B030D-6E8A-4147-A177-3AD203B41FA5}">
                      <a16:colId xmlns:a16="http://schemas.microsoft.com/office/drawing/2014/main" val="1018750739"/>
                    </a:ext>
                  </a:extLst>
                </a:gridCol>
                <a:gridCol w="610914">
                  <a:extLst>
                    <a:ext uri="{9D8B030D-6E8A-4147-A177-3AD203B41FA5}">
                      <a16:colId xmlns:a16="http://schemas.microsoft.com/office/drawing/2014/main" val="3419755310"/>
                    </a:ext>
                  </a:extLst>
                </a:gridCol>
                <a:gridCol w="610914">
                  <a:extLst>
                    <a:ext uri="{9D8B030D-6E8A-4147-A177-3AD203B41FA5}">
                      <a16:colId xmlns:a16="http://schemas.microsoft.com/office/drawing/2014/main" val="3732509680"/>
                    </a:ext>
                  </a:extLst>
                </a:gridCol>
                <a:gridCol w="610914">
                  <a:extLst>
                    <a:ext uri="{9D8B030D-6E8A-4147-A177-3AD203B41FA5}">
                      <a16:colId xmlns:a16="http://schemas.microsoft.com/office/drawing/2014/main" val="2065550541"/>
                    </a:ext>
                  </a:extLst>
                </a:gridCol>
                <a:gridCol w="610914">
                  <a:extLst>
                    <a:ext uri="{9D8B030D-6E8A-4147-A177-3AD203B41FA5}">
                      <a16:colId xmlns:a16="http://schemas.microsoft.com/office/drawing/2014/main" val="31879862"/>
                    </a:ext>
                  </a:extLst>
                </a:gridCol>
                <a:gridCol w="610914">
                  <a:extLst>
                    <a:ext uri="{9D8B030D-6E8A-4147-A177-3AD203B41FA5}">
                      <a16:colId xmlns:a16="http://schemas.microsoft.com/office/drawing/2014/main" val="4096448937"/>
                    </a:ext>
                  </a:extLst>
                </a:gridCol>
                <a:gridCol w="610914">
                  <a:extLst>
                    <a:ext uri="{9D8B030D-6E8A-4147-A177-3AD203B41FA5}">
                      <a16:colId xmlns:a16="http://schemas.microsoft.com/office/drawing/2014/main" val="1270859664"/>
                    </a:ext>
                  </a:extLst>
                </a:gridCol>
                <a:gridCol w="610914">
                  <a:extLst>
                    <a:ext uri="{9D8B030D-6E8A-4147-A177-3AD203B41FA5}">
                      <a16:colId xmlns:a16="http://schemas.microsoft.com/office/drawing/2014/main" val="1262166246"/>
                    </a:ext>
                  </a:extLst>
                </a:gridCol>
              </a:tblGrid>
              <a:tr h="700155">
                <a:tc>
                  <a:txBody>
                    <a:bodyPr/>
                    <a:lstStyle/>
                    <a:p>
                      <a:pPr algn="ctr"/>
                      <a:r>
                        <a:rPr lang="en-US" sz="2400" dirty="0">
                          <a:solidFill>
                            <a:schemeClr val="tx1"/>
                          </a:solidFill>
                          <a:latin typeface="Arial" panose="020B0604020202020204" pitchFamily="34" charset="0"/>
                          <a:cs typeface="Arial" panose="020B0604020202020204" pitchFamily="34" charset="0"/>
                        </a:rPr>
                        <a:t>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90006986"/>
                  </a:ext>
                </a:extLst>
              </a:tr>
              <a:tr h="700155">
                <a:tc>
                  <a:txBody>
                    <a:bodyPr/>
                    <a:lstStyle/>
                    <a:p>
                      <a:pPr algn="ctr"/>
                      <a:endParaRPr lang="en-US" sz="2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53220286"/>
                  </a:ext>
                </a:extLst>
              </a:tr>
              <a:tr h="700155">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84131324"/>
                  </a:ext>
                </a:extLst>
              </a:tr>
              <a:tr h="700155">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Arial" panose="020B0604020202020204" pitchFamily="34" charset="0"/>
                          <a:cs typeface="Arial" panose="020B0604020202020204" pitchFamily="34" charset="0"/>
                        </a:rPr>
                        <a: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77172539"/>
                  </a:ext>
                </a:extLst>
              </a:tr>
            </a:tbl>
          </a:graphicData>
        </a:graphic>
      </p:graphicFrame>
      <p:sp>
        <p:nvSpPr>
          <p:cNvPr id="26" name="TextBox 25">
            <a:extLst>
              <a:ext uri="{FF2B5EF4-FFF2-40B4-BE49-F238E27FC236}">
                <a16:creationId xmlns:a16="http://schemas.microsoft.com/office/drawing/2014/main" id="{8A6725B4-E730-4DB6-B42A-CBA9CE4511F9}"/>
              </a:ext>
            </a:extLst>
          </p:cNvPr>
          <p:cNvSpPr txBox="1"/>
          <p:nvPr/>
        </p:nvSpPr>
        <p:spPr>
          <a:xfrm>
            <a:off x="623254" y="5444289"/>
            <a:ext cx="5452835" cy="3046988"/>
          </a:xfrm>
          <a:prstGeom prst="rect">
            <a:avLst/>
          </a:prstGeom>
          <a:noFill/>
        </p:spPr>
        <p:txBody>
          <a:bodyPr wrap="square">
            <a:spAutoFit/>
          </a:bodyPr>
          <a:lstStyle/>
          <a:p>
            <a:r>
              <a:rPr lang="vi-VN" sz="3200" b="0" i="0" dirty="0">
                <a:solidFill>
                  <a:schemeClr val="bg1"/>
                </a:solidFill>
                <a:effectLst/>
                <a:latin typeface="Arial" panose="020B0604020202020204" pitchFamily="34" charset="0"/>
                <a:cs typeface="Arial" panose="020B0604020202020204" pitchFamily="34" charset="0"/>
              </a:rPr>
              <a:t>Mã Rail Fence là một phương pháp mã hoá đơn giản bằng cách viết các ký tự của thông điệp theo các đường chéo (rail) trên một lưới chữ cái</a:t>
            </a:r>
            <a:endParaRPr lang="en-US" sz="3200" dirty="0">
              <a:solidFill>
                <a:schemeClr val="bg1"/>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9DB63ACB-BE4F-4D28-9B78-61341F01F4D5}"/>
              </a:ext>
            </a:extLst>
          </p:cNvPr>
          <p:cNvSpPr txBox="1"/>
          <p:nvPr/>
        </p:nvSpPr>
        <p:spPr>
          <a:xfrm>
            <a:off x="7141828" y="7023894"/>
            <a:ext cx="9585960" cy="584775"/>
          </a:xfrm>
          <a:prstGeom prst="rect">
            <a:avLst/>
          </a:prstGeom>
          <a:noFill/>
        </p:spPr>
        <p:txBody>
          <a:bodyPr wrap="square">
            <a:spAutoFit/>
          </a:bodyPr>
          <a:lstStyle/>
          <a:p>
            <a:r>
              <a:rPr lang="en-US" sz="3200" dirty="0">
                <a:solidFill>
                  <a:schemeClr val="bg1"/>
                </a:solidFill>
                <a:latin typeface="Arial" panose="020B0604020202020204" pitchFamily="34" charset="0"/>
                <a:cs typeface="Arial" panose="020B0604020202020204" pitchFamily="34" charset="0"/>
              </a:rPr>
              <a:t>Output: 	WRAHNOOSREIMDTENEH</a:t>
            </a:r>
          </a:p>
        </p:txBody>
      </p:sp>
    </p:spTree>
    <p:extLst>
      <p:ext uri="{BB962C8B-B14F-4D97-AF65-F5344CB8AC3E}">
        <p14:creationId xmlns:p14="http://schemas.microsoft.com/office/powerpoint/2010/main" val="353026531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0-#ppt_w/2"/>
                                          </p:val>
                                        </p:tav>
                                        <p:tav tm="100000">
                                          <p:val>
                                            <p:strVal val="#ppt_x"/>
                                          </p:val>
                                        </p:tav>
                                      </p:tavLst>
                                    </p:anim>
                                    <p:anim calcmode="lin" valueType="num">
                                      <p:cBhvr additive="base">
                                        <p:cTn id="8" dur="10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3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0-#ppt_w/2"/>
                                          </p:val>
                                        </p:tav>
                                        <p:tav tm="100000">
                                          <p:val>
                                            <p:strVal val="#ppt_x"/>
                                          </p:val>
                                        </p:tav>
                                      </p:tavLst>
                                    </p:anim>
                                    <p:anim calcmode="lin" valueType="num">
                                      <p:cBhvr additive="base">
                                        <p:cTn id="16" dur="10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2" presetClass="entr" presetSubtype="8" decel="10000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1000" fill="hold"/>
                                        <p:tgtEl>
                                          <p:spTgt spid="2"/>
                                        </p:tgtEl>
                                        <p:attrNameLst>
                                          <p:attrName>ppt_x</p:attrName>
                                        </p:attrNameLst>
                                      </p:cBhvr>
                                      <p:tavLst>
                                        <p:tav tm="0">
                                          <p:val>
                                            <p:strVal val="0-#ppt_w/2"/>
                                          </p:val>
                                        </p:tav>
                                        <p:tav tm="100000">
                                          <p:val>
                                            <p:strVal val="#ppt_x"/>
                                          </p:val>
                                        </p:tav>
                                      </p:tavLst>
                                    </p:anim>
                                    <p:anim calcmode="lin" valueType="num">
                                      <p:cBhvr additive="base">
                                        <p:cTn id="30"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down)">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down)">
                                      <p:cBhvr>
                                        <p:cTn id="5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 grpId="0"/>
      <p:bldP spid="18" grpId="0"/>
      <p:bldP spid="25" grpId="0"/>
      <p:bldP spid="26"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AutoShape 6"/>
          <p:cNvSpPr/>
          <p:nvPr/>
        </p:nvSpPr>
        <p:spPr>
          <a:xfrm>
            <a:off x="1" y="9226485"/>
            <a:ext cx="18288000" cy="1060516"/>
          </a:xfrm>
          <a:prstGeom prst="rect">
            <a:avLst/>
          </a:prstGeom>
          <a:solidFill>
            <a:srgbClr val="D50816"/>
          </a:solidFill>
        </p:spPr>
      </p:sp>
      <p:sp>
        <p:nvSpPr>
          <p:cNvPr id="7" name="AutoShape 7"/>
          <p:cNvSpPr/>
          <p:nvPr/>
        </p:nvSpPr>
        <p:spPr>
          <a:xfrm>
            <a:off x="1" y="0"/>
            <a:ext cx="18288000" cy="1060516"/>
          </a:xfrm>
          <a:prstGeom prst="rect">
            <a:avLst/>
          </a:prstGeom>
          <a:solidFill>
            <a:srgbClr val="D50816"/>
          </a:solidFill>
        </p:spPr>
      </p:sp>
      <p:sp>
        <p:nvSpPr>
          <p:cNvPr id="16" name="TextBox 4">
            <a:extLst>
              <a:ext uri="{FF2B5EF4-FFF2-40B4-BE49-F238E27FC236}">
                <a16:creationId xmlns:a16="http://schemas.microsoft.com/office/drawing/2014/main" id="{8ACCE707-D36C-4CB0-8A62-97C63CBBC442}"/>
              </a:ext>
            </a:extLst>
          </p:cNvPr>
          <p:cNvSpPr txBox="1"/>
          <p:nvPr/>
        </p:nvSpPr>
        <p:spPr>
          <a:xfrm>
            <a:off x="1994063" y="3605251"/>
            <a:ext cx="14238914" cy="2898229"/>
          </a:xfrm>
          <a:prstGeom prst="rect">
            <a:avLst/>
          </a:prstGeom>
        </p:spPr>
        <p:txBody>
          <a:bodyPr wrap="square" lIns="0" tIns="0" rIns="0" bIns="0" rtlCol="0" anchor="t">
            <a:spAutoFit/>
          </a:bodyPr>
          <a:lstStyle/>
          <a:p>
            <a:pPr algn="ctr">
              <a:lnSpc>
                <a:spcPts val="11250"/>
              </a:lnSpc>
            </a:pPr>
            <a:r>
              <a:rPr lang="en-US" sz="9000" dirty="0">
                <a:solidFill>
                  <a:srgbClr val="FFFFFF"/>
                </a:solidFill>
                <a:latin typeface="League Spartan"/>
              </a:rPr>
              <a:t>THANKS FOR WATCHING</a:t>
            </a:r>
          </a:p>
        </p:txBody>
      </p:sp>
      <p:pic>
        <p:nvPicPr>
          <p:cNvPr id="18" name="Hình ảnh 17">
            <a:extLst>
              <a:ext uri="{FF2B5EF4-FFF2-40B4-BE49-F238E27FC236}">
                <a16:creationId xmlns:a16="http://schemas.microsoft.com/office/drawing/2014/main" id="{7D160040-92EB-4B5C-8981-12627C4268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689066"/>
            <a:ext cx="2691382" cy="2080065"/>
          </a:xfrm>
          <a:prstGeom prst="rect">
            <a:avLst/>
          </a:prstGeom>
        </p:spPr>
      </p:pic>
      <p:pic>
        <p:nvPicPr>
          <p:cNvPr id="19" name="Hình ảnh 18">
            <a:extLst>
              <a:ext uri="{FF2B5EF4-FFF2-40B4-BE49-F238E27FC236}">
                <a16:creationId xmlns:a16="http://schemas.microsoft.com/office/drawing/2014/main" id="{04610720-40DD-4606-A389-D306F9212A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35367" y="1238199"/>
            <a:ext cx="2691382" cy="2080065"/>
          </a:xfrm>
          <a:prstGeom prst="rect">
            <a:avLst/>
          </a:prstGeom>
        </p:spPr>
      </p:pic>
      <p:pic>
        <p:nvPicPr>
          <p:cNvPr id="20" name="Hình ảnh 19">
            <a:extLst>
              <a:ext uri="{FF2B5EF4-FFF2-40B4-BE49-F238E27FC236}">
                <a16:creationId xmlns:a16="http://schemas.microsoft.com/office/drawing/2014/main" id="{AF327E58-C0F2-4BE0-A044-846CE5E88D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6503480"/>
            <a:ext cx="3359598" cy="2596503"/>
          </a:xfrm>
          <a:prstGeom prst="rect">
            <a:avLst/>
          </a:prstGeom>
          <a:scene3d>
            <a:camera prst="orthographicFront">
              <a:rot lat="0" lon="10799978" rev="0"/>
            </a:camera>
            <a:lightRig rig="threePt" dir="t"/>
          </a:scene3d>
        </p:spPr>
      </p:pic>
      <p:pic>
        <p:nvPicPr>
          <p:cNvPr id="21" name="Hình ảnh 20">
            <a:extLst>
              <a:ext uri="{FF2B5EF4-FFF2-40B4-BE49-F238E27FC236}">
                <a16:creationId xmlns:a16="http://schemas.microsoft.com/office/drawing/2014/main" id="{A1A70959-3B65-49FB-BA9E-1C98E6CE4C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83658" y="6212529"/>
            <a:ext cx="3359598" cy="25965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AutoShape 6"/>
          <p:cNvSpPr/>
          <p:nvPr/>
        </p:nvSpPr>
        <p:spPr>
          <a:xfrm>
            <a:off x="1" y="9226485"/>
            <a:ext cx="18288000" cy="1060516"/>
          </a:xfrm>
          <a:prstGeom prst="rect">
            <a:avLst/>
          </a:prstGeom>
          <a:solidFill>
            <a:srgbClr val="D50816"/>
          </a:solidFill>
        </p:spPr>
      </p:sp>
      <p:sp>
        <p:nvSpPr>
          <p:cNvPr id="7" name="AutoShape 7"/>
          <p:cNvSpPr/>
          <p:nvPr/>
        </p:nvSpPr>
        <p:spPr>
          <a:xfrm>
            <a:off x="1" y="0"/>
            <a:ext cx="18288000" cy="1060516"/>
          </a:xfrm>
          <a:prstGeom prst="rect">
            <a:avLst/>
          </a:prstGeom>
          <a:solidFill>
            <a:srgbClr val="D50816"/>
          </a:solidFill>
        </p:spPr>
      </p:sp>
      <p:pic>
        <p:nvPicPr>
          <p:cNvPr id="7170" name="Picture 2" descr="Anh da đen cầm dép chọi - Ảnh chế meme">
            <a:extLst>
              <a:ext uri="{FF2B5EF4-FFF2-40B4-BE49-F238E27FC236}">
                <a16:creationId xmlns:a16="http://schemas.microsoft.com/office/drawing/2014/main" id="{A9FD69A1-90E6-428A-AE67-9354E8FBD6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3162300"/>
            <a:ext cx="4360862" cy="505607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069F948-AE29-4A92-B184-3627142A9CA3}"/>
              </a:ext>
            </a:extLst>
          </p:cNvPr>
          <p:cNvSpPr/>
          <p:nvPr/>
        </p:nvSpPr>
        <p:spPr>
          <a:xfrm>
            <a:off x="6431280" y="2068628"/>
            <a:ext cx="4741862" cy="1060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Arial" panose="020B0604020202020204" pitchFamily="34" charset="0"/>
                <a:cs typeface="Arial" panose="020B0604020202020204" pitchFamily="34" charset="0"/>
              </a:rPr>
              <a:t>ANY QUESTION!</a:t>
            </a:r>
          </a:p>
        </p:txBody>
      </p:sp>
    </p:spTree>
    <p:extLst>
      <p:ext uri="{BB962C8B-B14F-4D97-AF65-F5344CB8AC3E}">
        <p14:creationId xmlns:p14="http://schemas.microsoft.com/office/powerpoint/2010/main" val="99336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3" name="Hình ảnh 22" descr="Ảnh có chứa văn bản&#10;&#10;Mô tả được tạo tự động">
            <a:extLst>
              <a:ext uri="{FF2B5EF4-FFF2-40B4-BE49-F238E27FC236}">
                <a16:creationId xmlns:a16="http://schemas.microsoft.com/office/drawing/2014/main" id="{3FCE667D-26FF-4EC2-9C1B-9790156437B1}"/>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5581" b="95716" l="10000" r="91071">
                        <a14:foregroundMark x1="48810" y1="9865" x2="52381" y2="12627"/>
                        <a14:foregroundMark x1="50476" y1="5581" x2="53571" y2="5919"/>
                        <a14:foregroundMark x1="50357" y1="85513" x2="49286" y2="88952"/>
                        <a14:foregroundMark x1="44762" y1="90248" x2="44762" y2="90248"/>
                        <a14:foregroundMark x1="42857" y1="90248" x2="42857" y2="90248"/>
                        <a14:foregroundMark x1="58929" y1="94927" x2="61429" y2="95772"/>
                        <a14:foregroundMark x1="91071" y1="74408" x2="91071" y2="74408"/>
                      </a14:backgroundRemoval>
                    </a14:imgEffect>
                  </a14:imgLayer>
                </a14:imgProps>
              </a:ext>
              <a:ext uri="{28A0092B-C50C-407E-A947-70E740481C1C}">
                <a14:useLocalDpi xmlns:a14="http://schemas.microsoft.com/office/drawing/2010/main" val="0"/>
              </a:ext>
            </a:extLst>
          </a:blip>
          <a:stretch>
            <a:fillRect/>
          </a:stretch>
        </p:blipFill>
        <p:spPr>
          <a:xfrm>
            <a:off x="3106670" y="1072078"/>
            <a:ext cx="2490342" cy="5259364"/>
          </a:xfrm>
          <a:prstGeom prst="rect">
            <a:avLst/>
          </a:prstGeom>
        </p:spPr>
      </p:pic>
      <p:pic>
        <p:nvPicPr>
          <p:cNvPr id="24" name="Hình ảnh 23" descr="Ảnh có chứa văn bản&#10;&#10;Mô tả được tạo tự động">
            <a:extLst>
              <a:ext uri="{FF2B5EF4-FFF2-40B4-BE49-F238E27FC236}">
                <a16:creationId xmlns:a16="http://schemas.microsoft.com/office/drawing/2014/main" id="{FB0D5F54-7EF8-4F95-9FD3-F8D3813FFD5B}"/>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3900" b="92778" l="7143" r="93452">
                        <a14:foregroundMark x1="47738" y1="6885" x2="56786" y2="8281"/>
                        <a14:foregroundMark x1="52976" y1="3996" x2="59524" y2="5537"/>
                        <a14:foregroundMark x1="59524" y1="85508" x2="59524" y2="92874"/>
                        <a14:foregroundMark x1="29524" y1="83967" x2="28810" y2="86904"/>
                        <a14:foregroundMark x1="32143" y1="81849" x2="32143" y2="83967"/>
                        <a14:foregroundMark x1="29881" y1="79682" x2="32143" y2="82282"/>
                        <a14:foregroundMark x1="34048" y1="81512" x2="34048" y2="81512"/>
                        <a14:foregroundMark x1="34881" y1="79827" x2="34881" y2="80790"/>
                        <a14:foregroundMark x1="93571" y1="68368" x2="93571" y2="68368"/>
                        <a14:foregroundMark x1="7143" y1="70053" x2="7143" y2="70053"/>
                        <a14:foregroundMark x1="62143" y1="84882" x2="62143" y2="89023"/>
                        <a14:foregroundMark x1="57619" y1="83534" x2="57976" y2="87049"/>
                        <a14:foregroundMark x1="62857" y1="88108" x2="62857" y2="88108"/>
                        <a14:foregroundMark x1="64762" y1="86760" x2="64762" y2="86760"/>
                      </a14:backgroundRemoval>
                    </a14:imgEffect>
                  </a14:imgLayer>
                </a14:imgProps>
              </a:ext>
              <a:ext uri="{28A0092B-C50C-407E-A947-70E740481C1C}">
                <a14:useLocalDpi xmlns:a14="http://schemas.microsoft.com/office/drawing/2010/main" val="0"/>
              </a:ext>
            </a:extLst>
          </a:blip>
          <a:stretch>
            <a:fillRect/>
          </a:stretch>
        </p:blipFill>
        <p:spPr>
          <a:xfrm>
            <a:off x="6245998" y="1186116"/>
            <a:ext cx="2127043" cy="5259364"/>
          </a:xfrm>
          <a:prstGeom prst="rect">
            <a:avLst/>
          </a:prstGeom>
        </p:spPr>
      </p:pic>
      <p:pic>
        <p:nvPicPr>
          <p:cNvPr id="25" name="Hình ảnh 24">
            <a:extLst>
              <a:ext uri="{FF2B5EF4-FFF2-40B4-BE49-F238E27FC236}">
                <a16:creationId xmlns:a16="http://schemas.microsoft.com/office/drawing/2014/main" id="{C3735E22-FD52-4E32-874C-E3956A336C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9336" y="497355"/>
            <a:ext cx="6119016" cy="5705568"/>
          </a:xfrm>
          <a:prstGeom prst="rect">
            <a:avLst/>
          </a:prstGeom>
        </p:spPr>
      </p:pic>
      <p:pic>
        <p:nvPicPr>
          <p:cNvPr id="26" name="Hình ảnh 25">
            <a:extLst>
              <a:ext uri="{FF2B5EF4-FFF2-40B4-BE49-F238E27FC236}">
                <a16:creationId xmlns:a16="http://schemas.microsoft.com/office/drawing/2014/main" id="{33786BA9-DF56-4AB9-B27F-6B163803F8AD}"/>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contrast="-6000"/>
                    </a14:imgEffect>
                  </a14:imgLayer>
                </a14:imgProps>
              </a:ext>
              <a:ext uri="{28A0092B-C50C-407E-A947-70E740481C1C}">
                <a14:useLocalDpi xmlns:a14="http://schemas.microsoft.com/office/drawing/2010/main" val="0"/>
              </a:ext>
            </a:extLst>
          </a:blip>
          <a:stretch>
            <a:fillRect/>
          </a:stretch>
        </p:blipFill>
        <p:spPr>
          <a:xfrm>
            <a:off x="-114604" y="1106002"/>
            <a:ext cx="3335270" cy="4806494"/>
          </a:xfrm>
          <a:prstGeom prst="rect">
            <a:avLst/>
          </a:prstGeom>
          <a:effectLst>
            <a:reflection blurRad="12700" stA="45000" endPos="65000" dist="38100" dir="5400000" sy="-100000" algn="bl" rotWithShape="0"/>
          </a:effectLst>
        </p:spPr>
      </p:pic>
      <p:pic>
        <p:nvPicPr>
          <p:cNvPr id="1026" name="Picture 2" descr="Đôi điều về Akatsuki – tổ chức khủng bố nguy hiểm nhất mọi thời đại trong  Naruto - Góc âm nhạc">
            <a:extLst>
              <a:ext uri="{FF2B5EF4-FFF2-40B4-BE49-F238E27FC236}">
                <a16:creationId xmlns:a16="http://schemas.microsoft.com/office/drawing/2014/main" id="{7C499D6A-D442-42CA-9CA4-B6DA7B150F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62908" y="1186116"/>
            <a:ext cx="4177768" cy="537065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11">
            <a:extLst>
              <a:ext uri="{FF2B5EF4-FFF2-40B4-BE49-F238E27FC236}">
                <a16:creationId xmlns:a16="http://schemas.microsoft.com/office/drawing/2014/main" id="{F2471A71-44A7-4418-A4F9-75672A2012C3}"/>
              </a:ext>
            </a:extLst>
          </p:cNvPr>
          <p:cNvSpPr/>
          <p:nvPr/>
        </p:nvSpPr>
        <p:spPr>
          <a:xfrm>
            <a:off x="4076700" y="8801100"/>
            <a:ext cx="10134600" cy="130169"/>
          </a:xfrm>
          <a:prstGeom prst="rect">
            <a:avLst/>
          </a:prstGeom>
          <a:solidFill>
            <a:srgbClr val="D50816"/>
          </a:solidFill>
        </p:spPr>
      </p:sp>
      <p:sp>
        <p:nvSpPr>
          <p:cNvPr id="13" name="TextBox 4">
            <a:extLst>
              <a:ext uri="{FF2B5EF4-FFF2-40B4-BE49-F238E27FC236}">
                <a16:creationId xmlns:a16="http://schemas.microsoft.com/office/drawing/2014/main" id="{A0E42631-6670-4299-9955-FFDF15618DCA}"/>
              </a:ext>
            </a:extLst>
          </p:cNvPr>
          <p:cNvSpPr txBox="1"/>
          <p:nvPr/>
        </p:nvSpPr>
        <p:spPr>
          <a:xfrm>
            <a:off x="2024543" y="7183040"/>
            <a:ext cx="14238914" cy="1256113"/>
          </a:xfrm>
          <a:prstGeom prst="rect">
            <a:avLst/>
          </a:prstGeom>
        </p:spPr>
        <p:txBody>
          <a:bodyPr wrap="square" lIns="0" tIns="0" rIns="0" bIns="0" rtlCol="0" anchor="t">
            <a:spAutoFit/>
          </a:bodyPr>
          <a:lstStyle/>
          <a:p>
            <a:pPr algn="ctr">
              <a:lnSpc>
                <a:spcPts val="11250"/>
              </a:lnSpc>
            </a:pPr>
            <a:r>
              <a:rPr lang="en-US" sz="4400" dirty="0">
                <a:solidFill>
                  <a:schemeClr val="bg1"/>
                </a:solidFill>
                <a:latin typeface="League Spartan"/>
              </a:rPr>
              <a:t>THÀNH VIÊN TRONG NHÓM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172159" y="0"/>
            <a:ext cx="3883681" cy="10287000"/>
          </a:xfrm>
          <a:prstGeom prst="rect">
            <a:avLst/>
          </a:prstGeom>
          <a:solidFill>
            <a:srgbClr val="D50816"/>
          </a:solidFill>
        </p:spPr>
      </p:sp>
      <p:pic>
        <p:nvPicPr>
          <p:cNvPr id="13" name="Hình ảnh 12">
            <a:extLst>
              <a:ext uri="{FF2B5EF4-FFF2-40B4-BE49-F238E27FC236}">
                <a16:creationId xmlns:a16="http://schemas.microsoft.com/office/drawing/2014/main" id="{3F44D976-F552-4DBB-B58F-8E277E38C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626" y="681975"/>
            <a:ext cx="4575940" cy="6594438"/>
          </a:xfrm>
          <a:prstGeom prst="rect">
            <a:avLst/>
          </a:prstGeom>
        </p:spPr>
      </p:pic>
      <p:sp>
        <p:nvSpPr>
          <p:cNvPr id="4" name="TextBox 4"/>
          <p:cNvSpPr txBox="1"/>
          <p:nvPr/>
        </p:nvSpPr>
        <p:spPr>
          <a:xfrm>
            <a:off x="-279475" y="7730798"/>
            <a:ext cx="4786948" cy="1524200"/>
          </a:xfrm>
          <a:prstGeom prst="rect">
            <a:avLst/>
          </a:prstGeom>
        </p:spPr>
        <p:txBody>
          <a:bodyPr lIns="0" tIns="0" rIns="0" bIns="0" rtlCol="0" anchor="t">
            <a:spAutoFit/>
          </a:bodyPr>
          <a:lstStyle/>
          <a:p>
            <a:pPr algn="ctr">
              <a:lnSpc>
                <a:spcPts val="6328"/>
              </a:lnSpc>
            </a:pPr>
            <a:r>
              <a:rPr lang="en-US" sz="3600" dirty="0" err="1">
                <a:solidFill>
                  <a:srgbClr val="FFFFFF"/>
                </a:solidFill>
                <a:latin typeface="Muli Black" panose="020B0604020202020204" charset="-93"/>
              </a:rPr>
              <a:t>Nguyễn</a:t>
            </a:r>
            <a:r>
              <a:rPr lang="en-US" sz="3600" dirty="0">
                <a:solidFill>
                  <a:srgbClr val="FFFFFF"/>
                </a:solidFill>
                <a:latin typeface="Muli Black" panose="020B0604020202020204" charset="-93"/>
              </a:rPr>
              <a:t> </a:t>
            </a:r>
            <a:r>
              <a:rPr lang="en-US" sz="3600" dirty="0" err="1">
                <a:solidFill>
                  <a:srgbClr val="FFFFFF"/>
                </a:solidFill>
                <a:latin typeface="Muli Black" panose="020B0604020202020204" charset="-93"/>
              </a:rPr>
              <a:t>Bá</a:t>
            </a:r>
            <a:r>
              <a:rPr lang="en-US" sz="3600" dirty="0">
                <a:solidFill>
                  <a:srgbClr val="FFFFFF"/>
                </a:solidFill>
                <a:latin typeface="Muli Black" panose="020B0604020202020204" charset="-93"/>
              </a:rPr>
              <a:t> </a:t>
            </a:r>
            <a:r>
              <a:rPr lang="en-US" sz="3600" dirty="0" err="1">
                <a:solidFill>
                  <a:srgbClr val="FFFFFF"/>
                </a:solidFill>
                <a:latin typeface="Muli Black" panose="020B0604020202020204" charset="-93"/>
              </a:rPr>
              <a:t>Tuấn</a:t>
            </a:r>
            <a:endParaRPr lang="en-US" sz="3600" dirty="0">
              <a:solidFill>
                <a:srgbClr val="FFFFFF"/>
              </a:solidFill>
              <a:latin typeface="Muli Black" panose="020B0604020202020204" charset="-93"/>
            </a:endParaRPr>
          </a:p>
          <a:p>
            <a:pPr algn="ctr">
              <a:lnSpc>
                <a:spcPts val="6328"/>
              </a:lnSpc>
            </a:pPr>
            <a:r>
              <a:rPr lang="en-US" sz="3600" b="1" i="0" dirty="0">
                <a:solidFill>
                  <a:schemeClr val="bg1"/>
                </a:solidFill>
                <a:effectLst/>
                <a:latin typeface="Muli Black" panose="020B0604020202020204" charset="0"/>
              </a:rPr>
              <a:t>201200392</a:t>
            </a:r>
            <a:endParaRPr lang="en-US" sz="3600" dirty="0">
              <a:solidFill>
                <a:schemeClr val="bg1"/>
              </a:solidFill>
              <a:latin typeface="Muli Black" panose="020B0604020202020204" charset="0"/>
            </a:endParaRPr>
          </a:p>
        </p:txBody>
      </p:sp>
      <p:pic>
        <p:nvPicPr>
          <p:cNvPr id="23" name="Hình ảnh 22" descr="Ảnh có chứa văn bản&#10;&#10;Mô tả được tạo tự động">
            <a:extLst>
              <a:ext uri="{FF2B5EF4-FFF2-40B4-BE49-F238E27FC236}">
                <a16:creationId xmlns:a16="http://schemas.microsoft.com/office/drawing/2014/main" id="{3FCE667D-26FF-4EC2-9C1B-9790156437B1}"/>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5581" b="95716" l="10000" r="91071">
                        <a14:foregroundMark x1="48810" y1="9865" x2="52381" y2="12627"/>
                        <a14:foregroundMark x1="50476" y1="5581" x2="53571" y2="5919"/>
                        <a14:foregroundMark x1="50357" y1="85513" x2="49286" y2="88952"/>
                        <a14:foregroundMark x1="44762" y1="90248" x2="44762" y2="90248"/>
                        <a14:foregroundMark x1="42857" y1="90248" x2="42857" y2="90248"/>
                        <a14:foregroundMark x1="58929" y1="94927" x2="61429" y2="95772"/>
                        <a14:foregroundMark x1="91071" y1="74408" x2="91071" y2="74408"/>
                      </a14:backgroundRemoval>
                    </a14:imgEffect>
                  </a14:imgLayer>
                </a14:imgProps>
              </a:ext>
              <a:ext uri="{28A0092B-C50C-407E-A947-70E740481C1C}">
                <a14:useLocalDpi xmlns:a14="http://schemas.microsoft.com/office/drawing/2010/main" val="0"/>
              </a:ext>
            </a:extLst>
          </a:blip>
          <a:stretch>
            <a:fillRect/>
          </a:stretch>
        </p:blipFill>
        <p:spPr>
          <a:xfrm>
            <a:off x="5018563" y="1731501"/>
            <a:ext cx="1976580" cy="4174348"/>
          </a:xfrm>
          <a:prstGeom prst="rect">
            <a:avLst/>
          </a:prstGeom>
        </p:spPr>
      </p:pic>
      <p:pic>
        <p:nvPicPr>
          <p:cNvPr id="24" name="Hình ảnh 23" descr="Ảnh có chứa văn bản&#10;&#10;Mô tả được tạo tự động">
            <a:extLst>
              <a:ext uri="{FF2B5EF4-FFF2-40B4-BE49-F238E27FC236}">
                <a16:creationId xmlns:a16="http://schemas.microsoft.com/office/drawing/2014/main" id="{FB0D5F54-7EF8-4F95-9FD3-F8D3813FFD5B}"/>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3900" b="92778" l="7143" r="93452">
                        <a14:foregroundMark x1="47738" y1="6885" x2="56786" y2="8281"/>
                        <a14:foregroundMark x1="52976" y1="3996" x2="59524" y2="5537"/>
                        <a14:foregroundMark x1="59524" y1="85508" x2="59524" y2="92874"/>
                        <a14:foregroundMark x1="29524" y1="83967" x2="28810" y2="86904"/>
                        <a14:foregroundMark x1="32143" y1="81849" x2="32143" y2="83967"/>
                        <a14:foregroundMark x1="29881" y1="79682" x2="32143" y2="82282"/>
                        <a14:foregroundMark x1="34048" y1="81512" x2="34048" y2="81512"/>
                        <a14:foregroundMark x1="34881" y1="79827" x2="34881" y2="80790"/>
                        <a14:foregroundMark x1="93571" y1="68368" x2="93571" y2="68368"/>
                        <a14:foregroundMark x1="7143" y1="70053" x2="7143" y2="70053"/>
                        <a14:foregroundMark x1="62143" y1="84882" x2="62143" y2="89023"/>
                        <a14:foregroundMark x1="57619" y1="83534" x2="57976" y2="87049"/>
                        <a14:foregroundMark x1="62857" y1="88108" x2="62857" y2="88108"/>
                        <a14:foregroundMark x1="64762" y1="86760" x2="64762" y2="86760"/>
                      </a14:backgroundRemoval>
                    </a14:imgEffect>
                  </a14:imgLayer>
                </a14:imgProps>
              </a:ext>
              <a:ext uri="{28A0092B-C50C-407E-A947-70E740481C1C}">
                <a14:useLocalDpi xmlns:a14="http://schemas.microsoft.com/office/drawing/2010/main" val="0"/>
              </a:ext>
            </a:extLst>
          </a:blip>
          <a:stretch>
            <a:fillRect/>
          </a:stretch>
        </p:blipFill>
        <p:spPr>
          <a:xfrm>
            <a:off x="7825026" y="1812709"/>
            <a:ext cx="1688229" cy="4174347"/>
          </a:xfrm>
          <a:prstGeom prst="rect">
            <a:avLst/>
          </a:prstGeom>
        </p:spPr>
      </p:pic>
      <p:pic>
        <p:nvPicPr>
          <p:cNvPr id="25" name="Hình ảnh 24">
            <a:extLst>
              <a:ext uri="{FF2B5EF4-FFF2-40B4-BE49-F238E27FC236}">
                <a16:creationId xmlns:a16="http://schemas.microsoft.com/office/drawing/2014/main" id="{C3735E22-FD52-4E32-874C-E3956A336C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47287" y="1592744"/>
            <a:ext cx="4476836" cy="4174347"/>
          </a:xfrm>
          <a:prstGeom prst="rect">
            <a:avLst/>
          </a:prstGeom>
        </p:spPr>
      </p:pic>
      <p:pic>
        <p:nvPicPr>
          <p:cNvPr id="18" name="Picture 2" descr="Đôi điều về Akatsuki – tổ chức khủng bố nguy hiểm nhất mọi thời đại trong  Naruto - Góc âm nhạc">
            <a:extLst>
              <a:ext uri="{FF2B5EF4-FFF2-40B4-BE49-F238E27FC236}">
                <a16:creationId xmlns:a16="http://schemas.microsoft.com/office/drawing/2014/main" id="{626B40A0-A812-43F3-99FE-C49493E03A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689204" y="1893297"/>
            <a:ext cx="3116092" cy="4005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3678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5" name="Nhóm 24">
            <a:extLst>
              <a:ext uri="{FF2B5EF4-FFF2-40B4-BE49-F238E27FC236}">
                <a16:creationId xmlns:a16="http://schemas.microsoft.com/office/drawing/2014/main" id="{C299B550-ABF4-402F-9AFC-0C437E86B047}"/>
              </a:ext>
            </a:extLst>
          </p:cNvPr>
          <p:cNvGrpSpPr/>
          <p:nvPr/>
        </p:nvGrpSpPr>
        <p:grpSpPr>
          <a:xfrm>
            <a:off x="5153985" y="6867803"/>
            <a:ext cx="7107915" cy="1989266"/>
            <a:chOff x="5776633" y="6783629"/>
            <a:chExt cx="7107915" cy="1989266"/>
          </a:xfrm>
        </p:grpSpPr>
        <p:sp>
          <p:nvSpPr>
            <p:cNvPr id="26" name="AutoShape 11">
              <a:extLst>
                <a:ext uri="{FF2B5EF4-FFF2-40B4-BE49-F238E27FC236}">
                  <a16:creationId xmlns:a16="http://schemas.microsoft.com/office/drawing/2014/main" id="{01048441-C9F4-4B8B-9721-828F7B4D6ACC}"/>
                </a:ext>
              </a:extLst>
            </p:cNvPr>
            <p:cNvSpPr/>
            <p:nvPr/>
          </p:nvSpPr>
          <p:spPr>
            <a:xfrm>
              <a:off x="5853411" y="8668464"/>
              <a:ext cx="4342905" cy="104431"/>
            </a:xfrm>
            <a:prstGeom prst="rect">
              <a:avLst/>
            </a:prstGeom>
            <a:solidFill>
              <a:srgbClr val="D50816">
                <a:alpha val="0"/>
              </a:srgbClr>
            </a:solidFill>
          </p:spPr>
        </p:sp>
        <p:sp>
          <p:nvSpPr>
            <p:cNvPr id="28" name="TextBox 4">
              <a:extLst>
                <a:ext uri="{FF2B5EF4-FFF2-40B4-BE49-F238E27FC236}">
                  <a16:creationId xmlns:a16="http://schemas.microsoft.com/office/drawing/2014/main" id="{7E47C4D3-6BFD-454C-A33F-4E6D768FA39D}"/>
                </a:ext>
              </a:extLst>
            </p:cNvPr>
            <p:cNvSpPr txBox="1"/>
            <p:nvPr/>
          </p:nvSpPr>
          <p:spPr>
            <a:xfrm>
              <a:off x="5776633" y="6783629"/>
              <a:ext cx="7107915" cy="687689"/>
            </a:xfrm>
            <a:prstGeom prst="rect">
              <a:avLst/>
            </a:prstGeom>
          </p:spPr>
          <p:txBody>
            <a:bodyPr wrap="square" lIns="0" tIns="0" rIns="0" bIns="0" rtlCol="0" anchor="t">
              <a:spAutoFit/>
            </a:bodyPr>
            <a:lstStyle/>
            <a:p>
              <a:pPr>
                <a:lnSpc>
                  <a:spcPts val="6328"/>
                </a:lnSpc>
              </a:pPr>
              <a:r>
                <a:rPr lang="en-US" sz="2400">
                  <a:solidFill>
                    <a:srgbClr val="FFFFFF">
                      <a:alpha val="0"/>
                    </a:srgbClr>
                  </a:solidFill>
                  <a:latin typeface="Arial" panose="020B0604020202020204" pitchFamily="34" charset="0"/>
                  <a:cs typeface="Arial" panose="020B0604020202020204" pitchFamily="34" charset="0"/>
                </a:rPr>
                <a:t>Ghi rõ thông tin (1) </a:t>
              </a:r>
            </a:p>
          </p:txBody>
        </p:sp>
      </p:grpSp>
      <p:sp>
        <p:nvSpPr>
          <p:cNvPr id="2" name="AutoShape 2"/>
          <p:cNvSpPr/>
          <p:nvPr/>
        </p:nvSpPr>
        <p:spPr>
          <a:xfrm>
            <a:off x="3298719" y="11374"/>
            <a:ext cx="4438295" cy="10287000"/>
          </a:xfrm>
          <a:prstGeom prst="rect">
            <a:avLst/>
          </a:prstGeom>
          <a:solidFill>
            <a:srgbClr val="D50816"/>
          </a:solidFill>
        </p:spPr>
      </p:sp>
      <p:pic>
        <p:nvPicPr>
          <p:cNvPr id="15" name="Hình ảnh 14" descr="Ảnh có chứa văn bản&#10;&#10;Mô tả được tạo tự động">
            <a:extLst>
              <a:ext uri="{FF2B5EF4-FFF2-40B4-BE49-F238E27FC236}">
                <a16:creationId xmlns:a16="http://schemas.microsoft.com/office/drawing/2014/main" id="{624F61D5-9116-436E-9DF2-DBE6636D0AF6}"/>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5581" b="95716" l="10000" r="91071">
                        <a14:foregroundMark x1="48810" y1="9865" x2="52381" y2="12627"/>
                        <a14:foregroundMark x1="50476" y1="5581" x2="53571" y2="5919"/>
                        <a14:foregroundMark x1="50357" y1="85513" x2="49286" y2="88952"/>
                        <a14:foregroundMark x1="44762" y1="90248" x2="44762" y2="90248"/>
                        <a14:foregroundMark x1="42857" y1="90248" x2="42857" y2="90248"/>
                        <a14:foregroundMark x1="58929" y1="94927" x2="61429" y2="95772"/>
                        <a14:foregroundMark x1="91071" y1="74408" x2="91071" y2="74408"/>
                      </a14:backgroundRemoval>
                    </a14:imgEffect>
                  </a14:imgLayer>
                </a14:imgProps>
              </a:ext>
              <a:ext uri="{28A0092B-C50C-407E-A947-70E740481C1C}">
                <a14:useLocalDpi xmlns:a14="http://schemas.microsoft.com/office/drawing/2010/main" val="0"/>
              </a:ext>
            </a:extLst>
          </a:blip>
          <a:stretch>
            <a:fillRect/>
          </a:stretch>
        </p:blipFill>
        <p:spPr>
          <a:xfrm>
            <a:off x="3733902" y="843078"/>
            <a:ext cx="3196322" cy="6750327"/>
          </a:xfrm>
          <a:prstGeom prst="rect">
            <a:avLst/>
          </a:prstGeom>
        </p:spPr>
      </p:pic>
      <p:sp>
        <p:nvSpPr>
          <p:cNvPr id="4" name="TextBox 4"/>
          <p:cNvSpPr txBox="1"/>
          <p:nvPr/>
        </p:nvSpPr>
        <p:spPr>
          <a:xfrm>
            <a:off x="3124392" y="7874903"/>
            <a:ext cx="4786948" cy="1524200"/>
          </a:xfrm>
          <a:prstGeom prst="rect">
            <a:avLst/>
          </a:prstGeom>
        </p:spPr>
        <p:txBody>
          <a:bodyPr lIns="0" tIns="0" rIns="0" bIns="0" rtlCol="0" anchor="t">
            <a:spAutoFit/>
          </a:bodyPr>
          <a:lstStyle/>
          <a:p>
            <a:pPr algn="ctr">
              <a:lnSpc>
                <a:spcPts val="6328"/>
              </a:lnSpc>
            </a:pPr>
            <a:r>
              <a:rPr lang="en-US" sz="3600" dirty="0" err="1">
                <a:solidFill>
                  <a:srgbClr val="FFFFFF"/>
                </a:solidFill>
                <a:latin typeface="Muli Black" panose="020B0604020202020204" charset="-93"/>
              </a:rPr>
              <a:t>Nguyễn</a:t>
            </a:r>
            <a:r>
              <a:rPr lang="en-US" sz="3600" dirty="0">
                <a:solidFill>
                  <a:srgbClr val="FFFFFF"/>
                </a:solidFill>
                <a:latin typeface="Muli Black" panose="020B0604020202020204" charset="-93"/>
              </a:rPr>
              <a:t> </a:t>
            </a:r>
            <a:r>
              <a:rPr lang="en-US" sz="3600" dirty="0" err="1">
                <a:solidFill>
                  <a:srgbClr val="FFFFFF"/>
                </a:solidFill>
                <a:latin typeface="Muli Black" panose="020B0604020202020204" charset="-93"/>
              </a:rPr>
              <a:t>Đức</a:t>
            </a:r>
            <a:r>
              <a:rPr lang="en-US" sz="3600" dirty="0">
                <a:solidFill>
                  <a:srgbClr val="FFFFFF"/>
                </a:solidFill>
                <a:latin typeface="Muli Black" panose="020B0604020202020204" charset="-93"/>
              </a:rPr>
              <a:t> </a:t>
            </a:r>
            <a:r>
              <a:rPr lang="en-US" sz="3600" dirty="0" err="1">
                <a:solidFill>
                  <a:srgbClr val="FFFFFF"/>
                </a:solidFill>
                <a:latin typeface="Muli Black" panose="020B0604020202020204" charset="-93"/>
              </a:rPr>
              <a:t>Thuận</a:t>
            </a:r>
            <a:endParaRPr lang="en-US" sz="3600" dirty="0">
              <a:solidFill>
                <a:srgbClr val="FFFFFF"/>
              </a:solidFill>
              <a:latin typeface="Muli Black" panose="020B0604020202020204" charset="-93"/>
            </a:endParaRPr>
          </a:p>
          <a:p>
            <a:pPr algn="ctr">
              <a:lnSpc>
                <a:spcPts val="6328"/>
              </a:lnSpc>
            </a:pPr>
            <a:r>
              <a:rPr lang="en-US" sz="3600" b="1" i="0" dirty="0">
                <a:solidFill>
                  <a:schemeClr val="bg1"/>
                </a:solidFill>
                <a:effectLst/>
                <a:latin typeface="Muli Black" panose="020B0604020202020204" charset="0"/>
              </a:rPr>
              <a:t>201210356</a:t>
            </a:r>
            <a:endParaRPr lang="en-US" sz="3600" dirty="0">
              <a:solidFill>
                <a:schemeClr val="bg1"/>
              </a:solidFill>
              <a:latin typeface="Muli Black" panose="020B0604020202020204" charset="0"/>
            </a:endParaRPr>
          </a:p>
        </p:txBody>
      </p:sp>
      <p:pic>
        <p:nvPicPr>
          <p:cNvPr id="14" name="Hình ảnh 13">
            <a:extLst>
              <a:ext uri="{FF2B5EF4-FFF2-40B4-BE49-F238E27FC236}">
                <a16:creationId xmlns:a16="http://schemas.microsoft.com/office/drawing/2014/main" id="{9E91CC5D-5815-45C1-84C7-20BD44D029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125" y="2311253"/>
            <a:ext cx="2917459" cy="4204382"/>
          </a:xfrm>
          <a:prstGeom prst="rect">
            <a:avLst/>
          </a:prstGeom>
        </p:spPr>
      </p:pic>
      <p:pic>
        <p:nvPicPr>
          <p:cNvPr id="18" name="Hình ảnh 17" descr="Ảnh có chứa văn bản&#10;&#10;Mô tả được tạo tự động">
            <a:extLst>
              <a:ext uri="{FF2B5EF4-FFF2-40B4-BE49-F238E27FC236}">
                <a16:creationId xmlns:a16="http://schemas.microsoft.com/office/drawing/2014/main" id="{4BC8D583-7DF9-4765-96E9-8AAF7D61F253}"/>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3900" b="92778" l="7143" r="93452">
                        <a14:foregroundMark x1="47738" y1="6885" x2="56786" y2="8281"/>
                        <a14:foregroundMark x1="52976" y1="3996" x2="59524" y2="5537"/>
                        <a14:foregroundMark x1="59524" y1="85508" x2="59524" y2="92874"/>
                        <a14:foregroundMark x1="29524" y1="83967" x2="28810" y2="86904"/>
                        <a14:foregroundMark x1="32143" y1="81849" x2="32143" y2="83967"/>
                        <a14:foregroundMark x1="29881" y1="79682" x2="32143" y2="82282"/>
                        <a14:foregroundMark x1="34048" y1="81512" x2="34048" y2="81512"/>
                        <a14:foregroundMark x1="34881" y1="79827" x2="34881" y2="80790"/>
                        <a14:foregroundMark x1="93571" y1="68368" x2="93571" y2="68368"/>
                        <a14:foregroundMark x1="7143" y1="70053" x2="7143" y2="70053"/>
                        <a14:foregroundMark x1="62143" y1="84882" x2="62143" y2="89023"/>
                        <a14:foregroundMark x1="57619" y1="83534" x2="57976" y2="87049"/>
                        <a14:foregroundMark x1="62857" y1="88108" x2="62857" y2="88108"/>
                        <a14:foregroundMark x1="64762" y1="86760" x2="64762" y2="86760"/>
                      </a14:backgroundRemoval>
                    </a14:imgEffect>
                  </a14:imgLayer>
                </a14:imgProps>
              </a:ext>
              <a:ext uri="{28A0092B-C50C-407E-A947-70E740481C1C}">
                <a14:useLocalDpi xmlns:a14="http://schemas.microsoft.com/office/drawing/2010/main" val="0"/>
              </a:ext>
            </a:extLst>
          </a:blip>
          <a:stretch>
            <a:fillRect/>
          </a:stretch>
        </p:blipFill>
        <p:spPr>
          <a:xfrm>
            <a:off x="8382000" y="2232060"/>
            <a:ext cx="1764433" cy="4362768"/>
          </a:xfrm>
          <a:prstGeom prst="rect">
            <a:avLst/>
          </a:prstGeom>
        </p:spPr>
      </p:pic>
      <p:pic>
        <p:nvPicPr>
          <p:cNvPr id="23" name="Hình ảnh 22">
            <a:extLst>
              <a:ext uri="{FF2B5EF4-FFF2-40B4-BE49-F238E27FC236}">
                <a16:creationId xmlns:a16="http://schemas.microsoft.com/office/drawing/2014/main" id="{E9A35818-EFA1-456C-86FD-141586E6B8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53005" y="1989900"/>
            <a:ext cx="4779632" cy="4456684"/>
          </a:xfrm>
          <a:prstGeom prst="rect">
            <a:avLst/>
          </a:prstGeom>
        </p:spPr>
      </p:pic>
      <p:pic>
        <p:nvPicPr>
          <p:cNvPr id="34" name="Picture 2" descr="Đôi điều về Akatsuki – tổ chức khủng bố nguy hiểm nhất mọi thời đại trong  Naruto - Góc âm nhạc">
            <a:extLst>
              <a:ext uri="{FF2B5EF4-FFF2-40B4-BE49-F238E27FC236}">
                <a16:creationId xmlns:a16="http://schemas.microsoft.com/office/drawing/2014/main" id="{1DCC57ED-4B9B-4E5F-B48C-3C3F4FACC53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992736" y="2410524"/>
            <a:ext cx="3116092" cy="4005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8379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9" name="Nhóm 28">
            <a:extLst>
              <a:ext uri="{FF2B5EF4-FFF2-40B4-BE49-F238E27FC236}">
                <a16:creationId xmlns:a16="http://schemas.microsoft.com/office/drawing/2014/main" id="{B10C34C4-5C56-491E-9171-7505C8ED4A9E}"/>
              </a:ext>
            </a:extLst>
          </p:cNvPr>
          <p:cNvGrpSpPr/>
          <p:nvPr/>
        </p:nvGrpSpPr>
        <p:grpSpPr>
          <a:xfrm>
            <a:off x="3200400" y="6402749"/>
            <a:ext cx="7773924" cy="2727983"/>
            <a:chOff x="5403454" y="5984584"/>
            <a:chExt cx="7773924" cy="2727983"/>
          </a:xfrm>
        </p:grpSpPr>
        <p:sp>
          <p:nvSpPr>
            <p:cNvPr id="30" name="AutoShape 11">
              <a:extLst>
                <a:ext uri="{FF2B5EF4-FFF2-40B4-BE49-F238E27FC236}">
                  <a16:creationId xmlns:a16="http://schemas.microsoft.com/office/drawing/2014/main" id="{E11F1318-E68B-431D-9B04-BC6EE5C6219A}"/>
                </a:ext>
              </a:extLst>
            </p:cNvPr>
            <p:cNvSpPr/>
            <p:nvPr/>
          </p:nvSpPr>
          <p:spPr>
            <a:xfrm>
              <a:off x="8680054" y="8608136"/>
              <a:ext cx="4342905" cy="104431"/>
            </a:xfrm>
            <a:prstGeom prst="rect">
              <a:avLst/>
            </a:prstGeom>
            <a:solidFill>
              <a:srgbClr val="D50816">
                <a:alpha val="0"/>
              </a:srgbClr>
            </a:solidFill>
          </p:spPr>
        </p:sp>
        <p:sp>
          <p:nvSpPr>
            <p:cNvPr id="31" name="TextBox 4">
              <a:extLst>
                <a:ext uri="{FF2B5EF4-FFF2-40B4-BE49-F238E27FC236}">
                  <a16:creationId xmlns:a16="http://schemas.microsoft.com/office/drawing/2014/main" id="{B19E476A-7610-44F8-9C24-00DC994B78D6}"/>
                </a:ext>
              </a:extLst>
            </p:cNvPr>
            <p:cNvSpPr txBox="1"/>
            <p:nvPr/>
          </p:nvSpPr>
          <p:spPr>
            <a:xfrm>
              <a:off x="5403454" y="5984584"/>
              <a:ext cx="7773924" cy="761106"/>
            </a:xfrm>
            <a:prstGeom prst="rect">
              <a:avLst/>
            </a:prstGeom>
          </p:spPr>
          <p:txBody>
            <a:bodyPr wrap="square" lIns="0" tIns="0" rIns="0" bIns="0" rtlCol="0" anchor="t">
              <a:spAutoFit/>
            </a:bodyPr>
            <a:lstStyle/>
            <a:p>
              <a:pPr algn="r">
                <a:lnSpc>
                  <a:spcPts val="6328"/>
                </a:lnSpc>
              </a:pPr>
              <a:r>
                <a:rPr lang="en-US" sz="5062">
                  <a:solidFill>
                    <a:srgbClr val="FFFFFF">
                      <a:alpha val="0"/>
                    </a:srgbClr>
                  </a:solidFill>
                  <a:latin typeface="Muli Black" panose="020B0604020202020204" charset="-93"/>
                </a:rPr>
                <a:t>Chức vụ trong nhóm (4)</a:t>
              </a:r>
            </a:p>
          </p:txBody>
        </p:sp>
        <p:sp>
          <p:nvSpPr>
            <p:cNvPr id="32" name="TextBox 4">
              <a:extLst>
                <a:ext uri="{FF2B5EF4-FFF2-40B4-BE49-F238E27FC236}">
                  <a16:creationId xmlns:a16="http://schemas.microsoft.com/office/drawing/2014/main" id="{56089878-07DB-4C4A-9855-983B465931DC}"/>
                </a:ext>
              </a:extLst>
            </p:cNvPr>
            <p:cNvSpPr txBox="1"/>
            <p:nvPr/>
          </p:nvSpPr>
          <p:spPr>
            <a:xfrm>
              <a:off x="5915539" y="6785812"/>
              <a:ext cx="7107915" cy="687689"/>
            </a:xfrm>
            <a:prstGeom prst="rect">
              <a:avLst/>
            </a:prstGeom>
          </p:spPr>
          <p:txBody>
            <a:bodyPr wrap="square" lIns="0" tIns="0" rIns="0" bIns="0" rtlCol="0" anchor="t">
              <a:spAutoFit/>
            </a:bodyPr>
            <a:lstStyle/>
            <a:p>
              <a:pPr algn="r">
                <a:lnSpc>
                  <a:spcPts val="6328"/>
                </a:lnSpc>
              </a:pPr>
              <a:r>
                <a:rPr lang="en-US" sz="2400">
                  <a:solidFill>
                    <a:srgbClr val="FFFFFF">
                      <a:alpha val="0"/>
                    </a:srgbClr>
                  </a:solidFill>
                  <a:latin typeface="Arial" panose="020B0604020202020204" pitchFamily="34" charset="0"/>
                  <a:cs typeface="Arial" panose="020B0604020202020204" pitchFamily="34" charset="0"/>
                </a:rPr>
                <a:t>Ghi rõ thông tin (4) </a:t>
              </a:r>
            </a:p>
          </p:txBody>
        </p:sp>
      </p:grpSp>
      <p:sp>
        <p:nvSpPr>
          <p:cNvPr id="23" name="TextBox 4">
            <a:extLst>
              <a:ext uri="{FF2B5EF4-FFF2-40B4-BE49-F238E27FC236}">
                <a16:creationId xmlns:a16="http://schemas.microsoft.com/office/drawing/2014/main" id="{DAC35E89-F1B4-4F64-B44C-8D09B0914D38}"/>
              </a:ext>
            </a:extLst>
          </p:cNvPr>
          <p:cNvSpPr txBox="1"/>
          <p:nvPr/>
        </p:nvSpPr>
        <p:spPr>
          <a:xfrm>
            <a:off x="3886200" y="7761641"/>
            <a:ext cx="4786948" cy="1569019"/>
          </a:xfrm>
          <a:prstGeom prst="rect">
            <a:avLst/>
          </a:prstGeom>
        </p:spPr>
        <p:txBody>
          <a:bodyPr lIns="0" tIns="0" rIns="0" bIns="0" rtlCol="0" anchor="t">
            <a:spAutoFit/>
          </a:bodyPr>
          <a:lstStyle/>
          <a:p>
            <a:pPr algn="ctr">
              <a:lnSpc>
                <a:spcPts val="6328"/>
              </a:lnSpc>
            </a:pPr>
            <a:r>
              <a:rPr lang="en-US" sz="5062">
                <a:solidFill>
                  <a:srgbClr val="FFFFFF">
                    <a:alpha val="0"/>
                  </a:srgbClr>
                </a:solidFill>
                <a:latin typeface="Muli Black" panose="020B0604020202020204" charset="-93"/>
              </a:rPr>
              <a:t>Họ Và Tên</a:t>
            </a:r>
          </a:p>
          <a:p>
            <a:pPr algn="ctr">
              <a:lnSpc>
                <a:spcPts val="6328"/>
              </a:lnSpc>
            </a:pPr>
            <a:r>
              <a:rPr lang="en-US" sz="5062">
                <a:solidFill>
                  <a:srgbClr val="FFFFFF">
                    <a:alpha val="0"/>
                  </a:srgbClr>
                </a:solidFill>
                <a:latin typeface="Muli Black" panose="020B0604020202020204" charset="-93"/>
              </a:rPr>
              <a:t>(2)</a:t>
            </a:r>
          </a:p>
        </p:txBody>
      </p:sp>
      <p:grpSp>
        <p:nvGrpSpPr>
          <p:cNvPr id="24" name="Nhóm 23">
            <a:extLst>
              <a:ext uri="{FF2B5EF4-FFF2-40B4-BE49-F238E27FC236}">
                <a16:creationId xmlns:a16="http://schemas.microsoft.com/office/drawing/2014/main" id="{38622A8E-0940-4077-B86E-64BC42C89534}"/>
              </a:ext>
            </a:extLst>
          </p:cNvPr>
          <p:cNvGrpSpPr/>
          <p:nvPr/>
        </p:nvGrpSpPr>
        <p:grpSpPr>
          <a:xfrm>
            <a:off x="8760137" y="6100498"/>
            <a:ext cx="7773924" cy="2727983"/>
            <a:chOff x="5403454" y="5984584"/>
            <a:chExt cx="7773924" cy="2727983"/>
          </a:xfrm>
        </p:grpSpPr>
        <p:sp>
          <p:nvSpPr>
            <p:cNvPr id="25" name="AutoShape 11">
              <a:extLst>
                <a:ext uri="{FF2B5EF4-FFF2-40B4-BE49-F238E27FC236}">
                  <a16:creationId xmlns:a16="http://schemas.microsoft.com/office/drawing/2014/main" id="{3F0096D6-2076-4E0A-922C-ECD4A99748A3}"/>
                </a:ext>
              </a:extLst>
            </p:cNvPr>
            <p:cNvSpPr/>
            <p:nvPr/>
          </p:nvSpPr>
          <p:spPr>
            <a:xfrm>
              <a:off x="5611214" y="8608136"/>
              <a:ext cx="4342905" cy="104431"/>
            </a:xfrm>
            <a:prstGeom prst="rect">
              <a:avLst/>
            </a:prstGeom>
            <a:solidFill>
              <a:srgbClr val="D50816">
                <a:alpha val="0"/>
              </a:srgbClr>
            </a:solidFill>
          </p:spPr>
        </p:sp>
        <p:sp>
          <p:nvSpPr>
            <p:cNvPr id="26" name="TextBox 4">
              <a:extLst>
                <a:ext uri="{FF2B5EF4-FFF2-40B4-BE49-F238E27FC236}">
                  <a16:creationId xmlns:a16="http://schemas.microsoft.com/office/drawing/2014/main" id="{5C6DFEF0-C9D9-46E4-AFD6-895EFA81E8EA}"/>
                </a:ext>
              </a:extLst>
            </p:cNvPr>
            <p:cNvSpPr txBox="1"/>
            <p:nvPr/>
          </p:nvSpPr>
          <p:spPr>
            <a:xfrm>
              <a:off x="5403454" y="5984584"/>
              <a:ext cx="7773924" cy="761106"/>
            </a:xfrm>
            <a:prstGeom prst="rect">
              <a:avLst/>
            </a:prstGeom>
          </p:spPr>
          <p:txBody>
            <a:bodyPr wrap="square" lIns="0" tIns="0" rIns="0" bIns="0" rtlCol="0" anchor="t">
              <a:spAutoFit/>
            </a:bodyPr>
            <a:lstStyle/>
            <a:p>
              <a:pPr algn="ctr">
                <a:lnSpc>
                  <a:spcPts val="6328"/>
                </a:lnSpc>
              </a:pPr>
              <a:r>
                <a:rPr lang="en-US" sz="5062">
                  <a:solidFill>
                    <a:srgbClr val="FFFFFF">
                      <a:alpha val="0"/>
                    </a:srgbClr>
                  </a:solidFill>
                  <a:latin typeface="Muli Black" panose="020B0604020202020204" charset="-93"/>
                </a:rPr>
                <a:t>Chức vụ trong nhóm (2)</a:t>
              </a:r>
            </a:p>
          </p:txBody>
        </p:sp>
        <p:sp>
          <p:nvSpPr>
            <p:cNvPr id="27" name="TextBox 4">
              <a:extLst>
                <a:ext uri="{FF2B5EF4-FFF2-40B4-BE49-F238E27FC236}">
                  <a16:creationId xmlns:a16="http://schemas.microsoft.com/office/drawing/2014/main" id="{76A80105-EA51-44C0-A7B3-08D1F23CB093}"/>
                </a:ext>
              </a:extLst>
            </p:cNvPr>
            <p:cNvSpPr txBox="1"/>
            <p:nvPr/>
          </p:nvSpPr>
          <p:spPr>
            <a:xfrm>
              <a:off x="5635422" y="6785812"/>
              <a:ext cx="7107915" cy="687689"/>
            </a:xfrm>
            <a:prstGeom prst="rect">
              <a:avLst/>
            </a:prstGeom>
          </p:spPr>
          <p:txBody>
            <a:bodyPr wrap="square" lIns="0" tIns="0" rIns="0" bIns="0" rtlCol="0" anchor="t">
              <a:spAutoFit/>
            </a:bodyPr>
            <a:lstStyle/>
            <a:p>
              <a:pPr>
                <a:lnSpc>
                  <a:spcPts val="6328"/>
                </a:lnSpc>
              </a:pPr>
              <a:r>
                <a:rPr lang="en-US" sz="2400">
                  <a:solidFill>
                    <a:srgbClr val="FFFFFF">
                      <a:alpha val="0"/>
                    </a:srgbClr>
                  </a:solidFill>
                  <a:latin typeface="Arial" panose="020B0604020202020204" pitchFamily="34" charset="0"/>
                  <a:cs typeface="Arial" panose="020B0604020202020204" pitchFamily="34" charset="0"/>
                </a:rPr>
                <a:t>Ghi rõ thông tin (2) </a:t>
              </a:r>
            </a:p>
          </p:txBody>
        </p:sp>
      </p:grpSp>
      <p:sp>
        <p:nvSpPr>
          <p:cNvPr id="2" name="AutoShape 2"/>
          <p:cNvSpPr/>
          <p:nvPr/>
        </p:nvSpPr>
        <p:spPr>
          <a:xfrm>
            <a:off x="5618422" y="-30631"/>
            <a:ext cx="4438295" cy="10287000"/>
          </a:xfrm>
          <a:prstGeom prst="rect">
            <a:avLst/>
          </a:prstGeom>
          <a:solidFill>
            <a:srgbClr val="D50816"/>
          </a:solidFill>
        </p:spPr>
      </p:sp>
      <p:pic>
        <p:nvPicPr>
          <p:cNvPr id="17" name="Hình ảnh 16" descr="Ảnh có chứa văn bản&#10;&#10;Mô tả được tạo tự động">
            <a:extLst>
              <a:ext uri="{FF2B5EF4-FFF2-40B4-BE49-F238E27FC236}">
                <a16:creationId xmlns:a16="http://schemas.microsoft.com/office/drawing/2014/main" id="{0C37543C-BC7D-436A-BCDC-4C86E284C786}"/>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3900" b="92778" l="7143" r="93452">
                        <a14:foregroundMark x1="47738" y1="6885" x2="56786" y2="8281"/>
                        <a14:foregroundMark x1="52976" y1="3996" x2="59524" y2="5537"/>
                        <a14:foregroundMark x1="59524" y1="85508" x2="59524" y2="92874"/>
                        <a14:foregroundMark x1="29524" y1="83967" x2="28810" y2="86904"/>
                        <a14:foregroundMark x1="32143" y1="81849" x2="32143" y2="83967"/>
                        <a14:foregroundMark x1="29881" y1="79682" x2="32143" y2="82282"/>
                        <a14:foregroundMark x1="34048" y1="81512" x2="34048" y2="81512"/>
                        <a14:foregroundMark x1="34881" y1="79827" x2="34881" y2="80790"/>
                        <a14:foregroundMark x1="93571" y1="68368" x2="93571" y2="68368"/>
                        <a14:foregroundMark x1="7143" y1="70053" x2="7143" y2="70053"/>
                        <a14:foregroundMark x1="62143" y1="84882" x2="62143" y2="89023"/>
                        <a14:foregroundMark x1="57619" y1="83534" x2="57976" y2="87049"/>
                        <a14:foregroundMark x1="62857" y1="88108" x2="62857" y2="88108"/>
                        <a14:foregroundMark x1="64762" y1="86760" x2="64762" y2="86760"/>
                      </a14:backgroundRemoval>
                    </a14:imgEffect>
                  </a14:imgLayer>
                </a14:imgProps>
              </a:ext>
              <a:ext uri="{28A0092B-C50C-407E-A947-70E740481C1C}">
                <a14:useLocalDpi xmlns:a14="http://schemas.microsoft.com/office/drawing/2010/main" val="0"/>
              </a:ext>
            </a:extLst>
          </a:blip>
          <a:stretch>
            <a:fillRect/>
          </a:stretch>
        </p:blipFill>
        <p:spPr>
          <a:xfrm>
            <a:off x="6389182" y="534825"/>
            <a:ext cx="3073400" cy="7599345"/>
          </a:xfrm>
          <a:prstGeom prst="rect">
            <a:avLst/>
          </a:prstGeom>
        </p:spPr>
      </p:pic>
      <p:sp>
        <p:nvSpPr>
          <p:cNvPr id="4" name="TextBox 4"/>
          <p:cNvSpPr txBox="1"/>
          <p:nvPr/>
        </p:nvSpPr>
        <p:spPr>
          <a:xfrm>
            <a:off x="5389301" y="8036842"/>
            <a:ext cx="4786948" cy="1524200"/>
          </a:xfrm>
          <a:prstGeom prst="rect">
            <a:avLst/>
          </a:prstGeom>
        </p:spPr>
        <p:txBody>
          <a:bodyPr lIns="0" tIns="0" rIns="0" bIns="0" rtlCol="0" anchor="t">
            <a:spAutoFit/>
          </a:bodyPr>
          <a:lstStyle/>
          <a:p>
            <a:pPr algn="ctr">
              <a:lnSpc>
                <a:spcPts val="6328"/>
              </a:lnSpc>
            </a:pPr>
            <a:r>
              <a:rPr lang="en-US" sz="3600" dirty="0" err="1">
                <a:solidFill>
                  <a:srgbClr val="FFFFFF"/>
                </a:solidFill>
                <a:latin typeface="Muli Black" panose="020B0604020202020204" charset="-93"/>
              </a:rPr>
              <a:t>Ngô</a:t>
            </a:r>
            <a:r>
              <a:rPr lang="en-US" sz="3600" dirty="0">
                <a:solidFill>
                  <a:srgbClr val="FFFFFF"/>
                </a:solidFill>
                <a:latin typeface="Muli Black" panose="020B0604020202020204" charset="-93"/>
              </a:rPr>
              <a:t> </a:t>
            </a:r>
            <a:r>
              <a:rPr lang="en-US" sz="3600" dirty="0" err="1">
                <a:solidFill>
                  <a:srgbClr val="FFFFFF"/>
                </a:solidFill>
                <a:latin typeface="Muli Black" panose="020B0604020202020204" charset="-93"/>
              </a:rPr>
              <a:t>Trung</a:t>
            </a:r>
            <a:r>
              <a:rPr lang="en-US" sz="3600" dirty="0">
                <a:solidFill>
                  <a:srgbClr val="FFFFFF"/>
                </a:solidFill>
                <a:latin typeface="Muli Black" panose="020B0604020202020204" charset="-93"/>
              </a:rPr>
              <a:t> </a:t>
            </a:r>
            <a:r>
              <a:rPr lang="en-US" sz="3600" dirty="0" err="1">
                <a:solidFill>
                  <a:srgbClr val="FFFFFF"/>
                </a:solidFill>
                <a:latin typeface="Muli Black" panose="020B0604020202020204" charset="-93"/>
              </a:rPr>
              <a:t>Kiên</a:t>
            </a:r>
            <a:endParaRPr lang="en-US" sz="3600" dirty="0">
              <a:solidFill>
                <a:srgbClr val="FFFFFF"/>
              </a:solidFill>
              <a:latin typeface="Muli Black" panose="020B0604020202020204" charset="-93"/>
            </a:endParaRPr>
          </a:p>
          <a:p>
            <a:pPr algn="ctr">
              <a:lnSpc>
                <a:spcPts val="6328"/>
              </a:lnSpc>
            </a:pPr>
            <a:r>
              <a:rPr lang="en-US" sz="3600" b="1" i="0" dirty="0">
                <a:solidFill>
                  <a:schemeClr val="bg1"/>
                </a:solidFill>
                <a:effectLst/>
                <a:latin typeface="Muli Black" panose="020B0604020202020204" charset="0"/>
              </a:rPr>
              <a:t>201200188</a:t>
            </a:r>
            <a:endParaRPr lang="en-US" sz="3600" dirty="0">
              <a:solidFill>
                <a:schemeClr val="bg1"/>
              </a:solidFill>
              <a:latin typeface="Muli Black" panose="020B0604020202020204" charset="0"/>
            </a:endParaRPr>
          </a:p>
        </p:txBody>
      </p:sp>
      <p:pic>
        <p:nvPicPr>
          <p:cNvPr id="14" name="Hình ảnh 13">
            <a:extLst>
              <a:ext uri="{FF2B5EF4-FFF2-40B4-BE49-F238E27FC236}">
                <a16:creationId xmlns:a16="http://schemas.microsoft.com/office/drawing/2014/main" id="{92499A8F-56B2-4128-9FEE-6785174ED3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3581" y="1896116"/>
            <a:ext cx="2917459" cy="4204382"/>
          </a:xfrm>
          <a:prstGeom prst="rect">
            <a:avLst/>
          </a:prstGeom>
        </p:spPr>
      </p:pic>
      <p:pic>
        <p:nvPicPr>
          <p:cNvPr id="16" name="Hình ảnh 15" descr="Ảnh có chứa văn bản&#10;&#10;Mô tả được tạo tự động">
            <a:extLst>
              <a:ext uri="{FF2B5EF4-FFF2-40B4-BE49-F238E27FC236}">
                <a16:creationId xmlns:a16="http://schemas.microsoft.com/office/drawing/2014/main" id="{DE3CA6F3-287C-49F6-AD94-A37825B9A556}"/>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5581" b="95716" l="10000" r="91071">
                        <a14:foregroundMark x1="48810" y1="9865" x2="52381" y2="12627"/>
                        <a14:foregroundMark x1="50476" y1="5581" x2="53571" y2="5919"/>
                        <a14:foregroundMark x1="50357" y1="85513" x2="49286" y2="88952"/>
                        <a14:foregroundMark x1="44762" y1="90248" x2="44762" y2="90248"/>
                        <a14:foregroundMark x1="42857" y1="90248" x2="42857" y2="90248"/>
                        <a14:foregroundMark x1="58929" y1="94927" x2="61429" y2="95772"/>
                        <a14:foregroundMark x1="91071" y1="74408" x2="91071" y2="74408"/>
                      </a14:backgroundRemoval>
                    </a14:imgEffect>
                  </a14:imgLayer>
                </a14:imgProps>
              </a:ext>
              <a:ext uri="{28A0092B-C50C-407E-A947-70E740481C1C}">
                <a14:useLocalDpi xmlns:a14="http://schemas.microsoft.com/office/drawing/2010/main" val="0"/>
              </a:ext>
            </a:extLst>
          </a:blip>
          <a:stretch>
            <a:fillRect/>
          </a:stretch>
        </p:blipFill>
        <p:spPr>
          <a:xfrm>
            <a:off x="3131040" y="1806589"/>
            <a:ext cx="2192633" cy="4630631"/>
          </a:xfrm>
          <a:prstGeom prst="rect">
            <a:avLst/>
          </a:prstGeom>
        </p:spPr>
      </p:pic>
      <p:pic>
        <p:nvPicPr>
          <p:cNvPr id="18" name="Hình ảnh 17">
            <a:extLst>
              <a:ext uri="{FF2B5EF4-FFF2-40B4-BE49-F238E27FC236}">
                <a16:creationId xmlns:a16="http://schemas.microsoft.com/office/drawing/2014/main" id="{59A7A170-B3B9-4784-9702-3C7D0B94CF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62320" y="1582362"/>
            <a:ext cx="4860466" cy="4532056"/>
          </a:xfrm>
          <a:prstGeom prst="rect">
            <a:avLst/>
          </a:prstGeom>
        </p:spPr>
      </p:pic>
      <p:pic>
        <p:nvPicPr>
          <p:cNvPr id="33" name="Picture 2" descr="Đôi điều về Akatsuki – tổ chức khủng bố nguy hiểm nhất mọi thời đại trong  Naruto - Góc âm nhạc">
            <a:extLst>
              <a:ext uri="{FF2B5EF4-FFF2-40B4-BE49-F238E27FC236}">
                <a16:creationId xmlns:a16="http://schemas.microsoft.com/office/drawing/2014/main" id="{61639D07-A122-4730-A1F0-87F24E2FEE5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976015" y="2252744"/>
            <a:ext cx="3116092" cy="4005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1536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TextBox 4">
            <a:extLst>
              <a:ext uri="{FF2B5EF4-FFF2-40B4-BE49-F238E27FC236}">
                <a16:creationId xmlns:a16="http://schemas.microsoft.com/office/drawing/2014/main" id="{483E05C1-85DB-49BB-97E4-2C2802230592}"/>
              </a:ext>
            </a:extLst>
          </p:cNvPr>
          <p:cNvSpPr txBox="1"/>
          <p:nvPr/>
        </p:nvSpPr>
        <p:spPr>
          <a:xfrm>
            <a:off x="8108273" y="7736486"/>
            <a:ext cx="4786948" cy="1569019"/>
          </a:xfrm>
          <a:prstGeom prst="rect">
            <a:avLst/>
          </a:prstGeom>
        </p:spPr>
        <p:txBody>
          <a:bodyPr lIns="0" tIns="0" rIns="0" bIns="0" rtlCol="0" anchor="t">
            <a:spAutoFit/>
          </a:bodyPr>
          <a:lstStyle/>
          <a:p>
            <a:pPr algn="ctr">
              <a:lnSpc>
                <a:spcPts val="6328"/>
              </a:lnSpc>
            </a:pPr>
            <a:r>
              <a:rPr lang="en-US" sz="5062">
                <a:solidFill>
                  <a:srgbClr val="FFFFFF">
                    <a:alpha val="0"/>
                  </a:srgbClr>
                </a:solidFill>
                <a:latin typeface="Muli Black" panose="020B0604020202020204" charset="-93"/>
              </a:rPr>
              <a:t>Họ Và Tên</a:t>
            </a:r>
          </a:p>
          <a:p>
            <a:pPr algn="ctr">
              <a:lnSpc>
                <a:spcPts val="6328"/>
              </a:lnSpc>
            </a:pPr>
            <a:r>
              <a:rPr lang="en-US" sz="5062">
                <a:solidFill>
                  <a:srgbClr val="FFFFFF">
                    <a:alpha val="0"/>
                  </a:srgbClr>
                </a:solidFill>
                <a:latin typeface="Muli Black" panose="020B0604020202020204" charset="-93"/>
              </a:rPr>
              <a:t>(3)</a:t>
            </a:r>
          </a:p>
        </p:txBody>
      </p:sp>
      <p:sp>
        <p:nvSpPr>
          <p:cNvPr id="2" name="AutoShape 2"/>
          <p:cNvSpPr/>
          <p:nvPr/>
        </p:nvSpPr>
        <p:spPr>
          <a:xfrm>
            <a:off x="9311069" y="0"/>
            <a:ext cx="4438295" cy="10287000"/>
          </a:xfrm>
          <a:prstGeom prst="rect">
            <a:avLst/>
          </a:prstGeom>
          <a:solidFill>
            <a:srgbClr val="D50816"/>
          </a:solidFill>
        </p:spPr>
      </p:sp>
      <p:pic>
        <p:nvPicPr>
          <p:cNvPr id="13" name="Hình ảnh 12">
            <a:extLst>
              <a:ext uri="{FF2B5EF4-FFF2-40B4-BE49-F238E27FC236}">
                <a16:creationId xmlns:a16="http://schemas.microsoft.com/office/drawing/2014/main" id="{3F44D976-F552-4DBB-B58F-8E277E38C2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204" y="2310040"/>
            <a:ext cx="2917459" cy="4204382"/>
          </a:xfrm>
          <a:prstGeom prst="rect">
            <a:avLst/>
          </a:prstGeom>
        </p:spPr>
      </p:pic>
      <p:pic>
        <p:nvPicPr>
          <p:cNvPr id="15" name="Hình ảnh 14" descr="Ảnh có chứa văn bản&#10;&#10;Mô tả được tạo tự động">
            <a:extLst>
              <a:ext uri="{FF2B5EF4-FFF2-40B4-BE49-F238E27FC236}">
                <a16:creationId xmlns:a16="http://schemas.microsoft.com/office/drawing/2014/main" id="{624F61D5-9116-436E-9DF2-DBE6636D0AF6}"/>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5581" b="95716" l="10000" r="91071">
                        <a14:foregroundMark x1="48810" y1="9865" x2="52381" y2="12627"/>
                        <a14:foregroundMark x1="50476" y1="5581" x2="53571" y2="5919"/>
                        <a14:foregroundMark x1="50357" y1="85513" x2="49286" y2="88952"/>
                        <a14:foregroundMark x1="44762" y1="90248" x2="44762" y2="90248"/>
                        <a14:foregroundMark x1="42857" y1="90248" x2="42857" y2="90248"/>
                        <a14:foregroundMark x1="58929" y1="94927" x2="61429" y2="95772"/>
                        <a14:foregroundMark x1="91071" y1="74408" x2="91071" y2="74408"/>
                      </a14:backgroundRemoval>
                    </a14:imgEffect>
                  </a14:imgLayer>
                </a14:imgProps>
              </a:ext>
              <a:ext uri="{28A0092B-C50C-407E-A947-70E740481C1C}">
                <a14:useLocalDpi xmlns:a14="http://schemas.microsoft.com/office/drawing/2010/main" val="0"/>
              </a:ext>
            </a:extLst>
          </a:blip>
          <a:stretch>
            <a:fillRect/>
          </a:stretch>
        </p:blipFill>
        <p:spPr>
          <a:xfrm>
            <a:off x="3196663" y="2339515"/>
            <a:ext cx="2145539" cy="4531173"/>
          </a:xfrm>
          <a:prstGeom prst="rect">
            <a:avLst/>
          </a:prstGeom>
        </p:spPr>
      </p:pic>
      <p:pic>
        <p:nvPicPr>
          <p:cNvPr id="17" name="Hình ảnh 16" descr="Ảnh có chứa văn bản&#10;&#10;Mô tả được tạo tự động">
            <a:extLst>
              <a:ext uri="{FF2B5EF4-FFF2-40B4-BE49-F238E27FC236}">
                <a16:creationId xmlns:a16="http://schemas.microsoft.com/office/drawing/2014/main" id="{0C37543C-BC7D-436A-BCDC-4C86E284C786}"/>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3900" b="92778" l="7143" r="93452">
                        <a14:foregroundMark x1="47738" y1="6885" x2="56786" y2="8281"/>
                        <a14:foregroundMark x1="52976" y1="3996" x2="59524" y2="5537"/>
                        <a14:foregroundMark x1="59524" y1="85508" x2="59524" y2="92874"/>
                        <a14:foregroundMark x1="29524" y1="83967" x2="28810" y2="86904"/>
                        <a14:foregroundMark x1="32143" y1="81849" x2="32143" y2="83967"/>
                        <a14:foregroundMark x1="29881" y1="79682" x2="32143" y2="82282"/>
                        <a14:foregroundMark x1="34048" y1="81512" x2="34048" y2="81512"/>
                        <a14:foregroundMark x1="34881" y1="79827" x2="34881" y2="80790"/>
                        <a14:foregroundMark x1="93571" y1="68368" x2="93571" y2="68368"/>
                        <a14:foregroundMark x1="7143" y1="70053" x2="7143" y2="70053"/>
                        <a14:foregroundMark x1="62143" y1="84882" x2="62143" y2="89023"/>
                        <a14:foregroundMark x1="57619" y1="83534" x2="57976" y2="87049"/>
                        <a14:foregroundMark x1="62857" y1="88108" x2="62857" y2="88108"/>
                        <a14:foregroundMark x1="64762" y1="86760" x2="64762" y2="86760"/>
                      </a14:backgroundRemoval>
                    </a14:imgEffect>
                  </a14:imgLayer>
                </a14:imgProps>
              </a:ext>
              <a:ext uri="{28A0092B-C50C-407E-A947-70E740481C1C}">
                <a14:useLocalDpi xmlns:a14="http://schemas.microsoft.com/office/drawing/2010/main" val="0"/>
              </a:ext>
            </a:extLst>
          </a:blip>
          <a:stretch>
            <a:fillRect/>
          </a:stretch>
        </p:blipFill>
        <p:spPr>
          <a:xfrm>
            <a:off x="6126227" y="2310040"/>
            <a:ext cx="1856381" cy="4590121"/>
          </a:xfrm>
          <a:prstGeom prst="rect">
            <a:avLst/>
          </a:prstGeom>
        </p:spPr>
      </p:pic>
      <p:pic>
        <p:nvPicPr>
          <p:cNvPr id="19" name="Hình ảnh 18">
            <a:extLst>
              <a:ext uri="{FF2B5EF4-FFF2-40B4-BE49-F238E27FC236}">
                <a16:creationId xmlns:a16="http://schemas.microsoft.com/office/drawing/2014/main" id="{C5BAF28D-1204-4A66-9F58-1BCE8284C2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74453" y="729262"/>
            <a:ext cx="6511526" cy="6071558"/>
          </a:xfrm>
          <a:prstGeom prst="rect">
            <a:avLst/>
          </a:prstGeom>
        </p:spPr>
      </p:pic>
      <p:sp>
        <p:nvSpPr>
          <p:cNvPr id="4" name="TextBox 4"/>
          <p:cNvSpPr txBox="1"/>
          <p:nvPr/>
        </p:nvSpPr>
        <p:spPr>
          <a:xfrm>
            <a:off x="8962416" y="7809084"/>
            <a:ext cx="4786948" cy="1569019"/>
          </a:xfrm>
          <a:prstGeom prst="rect">
            <a:avLst/>
          </a:prstGeom>
        </p:spPr>
        <p:txBody>
          <a:bodyPr lIns="0" tIns="0" rIns="0" bIns="0" rtlCol="0" anchor="t">
            <a:spAutoFit/>
          </a:bodyPr>
          <a:lstStyle/>
          <a:p>
            <a:pPr algn="ctr">
              <a:lnSpc>
                <a:spcPts val="6328"/>
              </a:lnSpc>
            </a:pPr>
            <a:r>
              <a:rPr lang="en-US" sz="3600" dirty="0" err="1">
                <a:solidFill>
                  <a:srgbClr val="FFFFFF"/>
                </a:solidFill>
                <a:latin typeface="Muli Black" panose="020B0604020202020204" charset="-93"/>
              </a:rPr>
              <a:t>Trần</a:t>
            </a:r>
            <a:r>
              <a:rPr lang="en-US" sz="3600" dirty="0">
                <a:solidFill>
                  <a:srgbClr val="FFFFFF"/>
                </a:solidFill>
                <a:latin typeface="Muli Black" panose="020B0604020202020204" charset="-93"/>
              </a:rPr>
              <a:t> </a:t>
            </a:r>
            <a:r>
              <a:rPr lang="en-US" sz="3600" dirty="0" err="1">
                <a:solidFill>
                  <a:srgbClr val="FFFFFF"/>
                </a:solidFill>
                <a:latin typeface="Muli Black" panose="020B0604020202020204" charset="-93"/>
              </a:rPr>
              <a:t>Bảo</a:t>
            </a:r>
            <a:r>
              <a:rPr lang="en-US" sz="3600" dirty="0">
                <a:solidFill>
                  <a:srgbClr val="FFFFFF"/>
                </a:solidFill>
                <a:latin typeface="Muli Black" panose="020B0604020202020204" charset="-93"/>
              </a:rPr>
              <a:t> </a:t>
            </a:r>
            <a:r>
              <a:rPr lang="en-US" sz="3600" dirty="0" err="1">
                <a:solidFill>
                  <a:srgbClr val="FFFFFF"/>
                </a:solidFill>
                <a:latin typeface="Muli Black" panose="020B0604020202020204" charset="-93"/>
              </a:rPr>
              <a:t>Quốc</a:t>
            </a:r>
            <a:endParaRPr lang="en-US" sz="3600" dirty="0">
              <a:solidFill>
                <a:srgbClr val="FFFFFF"/>
              </a:solidFill>
              <a:latin typeface="Muli Black" panose="020B0604020202020204" charset="-93"/>
            </a:endParaRPr>
          </a:p>
          <a:p>
            <a:pPr algn="ctr">
              <a:lnSpc>
                <a:spcPts val="6328"/>
              </a:lnSpc>
            </a:pPr>
            <a:r>
              <a:rPr lang="en-US" sz="3600" b="1" i="0" dirty="0">
                <a:solidFill>
                  <a:schemeClr val="bg1"/>
                </a:solidFill>
                <a:effectLst/>
                <a:latin typeface="Muli Black" panose="020B0604020202020204" charset="0"/>
              </a:rPr>
              <a:t>201200302</a:t>
            </a:r>
            <a:endParaRPr lang="en-US" sz="3600" dirty="0">
              <a:solidFill>
                <a:schemeClr val="bg1"/>
              </a:solidFill>
              <a:latin typeface="Muli Black" panose="020B0604020202020204" charset="0"/>
            </a:endParaRPr>
          </a:p>
        </p:txBody>
      </p:sp>
      <p:pic>
        <p:nvPicPr>
          <p:cNvPr id="25" name="Picture 2" descr="Đôi điều về Akatsuki – tổ chức khủng bố nguy hiểm nhất mọi thời đại trong  Naruto - Góc âm nhạc">
            <a:extLst>
              <a:ext uri="{FF2B5EF4-FFF2-40B4-BE49-F238E27FC236}">
                <a16:creationId xmlns:a16="http://schemas.microsoft.com/office/drawing/2014/main" id="{9316EC18-D0F9-4104-B5BB-F92CEE9D98F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630400" y="2606215"/>
            <a:ext cx="3262930" cy="419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0668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TextBox 4">
            <a:extLst>
              <a:ext uri="{FF2B5EF4-FFF2-40B4-BE49-F238E27FC236}">
                <a16:creationId xmlns:a16="http://schemas.microsoft.com/office/drawing/2014/main" id="{483E05C1-85DB-49BB-97E4-2C2802230592}"/>
              </a:ext>
            </a:extLst>
          </p:cNvPr>
          <p:cNvSpPr txBox="1"/>
          <p:nvPr/>
        </p:nvSpPr>
        <p:spPr>
          <a:xfrm>
            <a:off x="8108273" y="7736486"/>
            <a:ext cx="4786948" cy="1569019"/>
          </a:xfrm>
          <a:prstGeom prst="rect">
            <a:avLst/>
          </a:prstGeom>
        </p:spPr>
        <p:txBody>
          <a:bodyPr lIns="0" tIns="0" rIns="0" bIns="0" rtlCol="0" anchor="t">
            <a:spAutoFit/>
          </a:bodyPr>
          <a:lstStyle/>
          <a:p>
            <a:pPr algn="ctr">
              <a:lnSpc>
                <a:spcPts val="6328"/>
              </a:lnSpc>
            </a:pPr>
            <a:r>
              <a:rPr lang="en-US" sz="5062">
                <a:solidFill>
                  <a:srgbClr val="FFFFFF">
                    <a:alpha val="0"/>
                  </a:srgbClr>
                </a:solidFill>
                <a:latin typeface="Muli Black" panose="020B0604020202020204" charset="-93"/>
              </a:rPr>
              <a:t>Họ Và Tên</a:t>
            </a:r>
          </a:p>
          <a:p>
            <a:pPr algn="ctr">
              <a:lnSpc>
                <a:spcPts val="6328"/>
              </a:lnSpc>
            </a:pPr>
            <a:r>
              <a:rPr lang="en-US" sz="5062">
                <a:solidFill>
                  <a:srgbClr val="FFFFFF">
                    <a:alpha val="0"/>
                  </a:srgbClr>
                </a:solidFill>
                <a:latin typeface="Muli Black" panose="020B0604020202020204" charset="-93"/>
              </a:rPr>
              <a:t>(3)</a:t>
            </a:r>
          </a:p>
        </p:txBody>
      </p:sp>
      <p:sp>
        <p:nvSpPr>
          <p:cNvPr id="2" name="AutoShape 2"/>
          <p:cNvSpPr/>
          <p:nvPr/>
        </p:nvSpPr>
        <p:spPr>
          <a:xfrm>
            <a:off x="13664974" y="5443"/>
            <a:ext cx="4438295" cy="10287000"/>
          </a:xfrm>
          <a:prstGeom prst="rect">
            <a:avLst/>
          </a:prstGeom>
          <a:solidFill>
            <a:srgbClr val="D50816"/>
          </a:solidFill>
        </p:spPr>
      </p:sp>
      <p:pic>
        <p:nvPicPr>
          <p:cNvPr id="13" name="Hình ảnh 12">
            <a:extLst>
              <a:ext uri="{FF2B5EF4-FFF2-40B4-BE49-F238E27FC236}">
                <a16:creationId xmlns:a16="http://schemas.microsoft.com/office/drawing/2014/main" id="{3F44D976-F552-4DBB-B58F-8E277E38C2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979" y="2117727"/>
            <a:ext cx="2917459" cy="4204382"/>
          </a:xfrm>
          <a:prstGeom prst="rect">
            <a:avLst/>
          </a:prstGeom>
        </p:spPr>
      </p:pic>
      <p:pic>
        <p:nvPicPr>
          <p:cNvPr id="15" name="Hình ảnh 14" descr="Ảnh có chứa văn bản&#10;&#10;Mô tả được tạo tự động">
            <a:extLst>
              <a:ext uri="{FF2B5EF4-FFF2-40B4-BE49-F238E27FC236}">
                <a16:creationId xmlns:a16="http://schemas.microsoft.com/office/drawing/2014/main" id="{624F61D5-9116-436E-9DF2-DBE6636D0AF6}"/>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5581" b="95716" l="10000" r="91071">
                        <a14:foregroundMark x1="48810" y1="9865" x2="52381" y2="12627"/>
                        <a14:foregroundMark x1="50476" y1="5581" x2="53571" y2="5919"/>
                        <a14:foregroundMark x1="50357" y1="85513" x2="49286" y2="88952"/>
                        <a14:foregroundMark x1="44762" y1="90248" x2="44762" y2="90248"/>
                        <a14:foregroundMark x1="42857" y1="90248" x2="42857" y2="90248"/>
                        <a14:foregroundMark x1="58929" y1="94927" x2="61429" y2="95772"/>
                        <a14:foregroundMark x1="91071" y1="74408" x2="91071" y2="74408"/>
                      </a14:backgroundRemoval>
                    </a14:imgEffect>
                  </a14:imgLayer>
                </a14:imgProps>
              </a:ext>
              <a:ext uri="{28A0092B-C50C-407E-A947-70E740481C1C}">
                <a14:useLocalDpi xmlns:a14="http://schemas.microsoft.com/office/drawing/2010/main" val="0"/>
              </a:ext>
            </a:extLst>
          </a:blip>
          <a:stretch>
            <a:fillRect/>
          </a:stretch>
        </p:blipFill>
        <p:spPr>
          <a:xfrm>
            <a:off x="3310237" y="2006849"/>
            <a:ext cx="2145539" cy="4531173"/>
          </a:xfrm>
          <a:prstGeom prst="rect">
            <a:avLst/>
          </a:prstGeom>
        </p:spPr>
      </p:pic>
      <p:pic>
        <p:nvPicPr>
          <p:cNvPr id="17" name="Hình ảnh 16" descr="Ảnh có chứa văn bản&#10;&#10;Mô tả được tạo tự động">
            <a:extLst>
              <a:ext uri="{FF2B5EF4-FFF2-40B4-BE49-F238E27FC236}">
                <a16:creationId xmlns:a16="http://schemas.microsoft.com/office/drawing/2014/main" id="{0C37543C-BC7D-436A-BCDC-4C86E284C786}"/>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3900" b="92778" l="7143" r="93452">
                        <a14:foregroundMark x1="47738" y1="6885" x2="56786" y2="8281"/>
                        <a14:foregroundMark x1="52976" y1="3996" x2="59524" y2="5537"/>
                        <a14:foregroundMark x1="59524" y1="85508" x2="59524" y2="92874"/>
                        <a14:foregroundMark x1="29524" y1="83967" x2="28810" y2="86904"/>
                        <a14:foregroundMark x1="32143" y1="81849" x2="32143" y2="83967"/>
                        <a14:foregroundMark x1="29881" y1="79682" x2="32143" y2="82282"/>
                        <a14:foregroundMark x1="34048" y1="81512" x2="34048" y2="81512"/>
                        <a14:foregroundMark x1="34881" y1="79827" x2="34881" y2="80790"/>
                        <a14:foregroundMark x1="93571" y1="68368" x2="93571" y2="68368"/>
                        <a14:foregroundMark x1="7143" y1="70053" x2="7143" y2="70053"/>
                        <a14:foregroundMark x1="62143" y1="84882" x2="62143" y2="89023"/>
                        <a14:foregroundMark x1="57619" y1="83534" x2="57976" y2="87049"/>
                        <a14:foregroundMark x1="62857" y1="88108" x2="62857" y2="88108"/>
                        <a14:foregroundMark x1="64762" y1="86760" x2="64762" y2="86760"/>
                      </a14:backgroundRemoval>
                    </a14:imgEffect>
                  </a14:imgLayer>
                </a14:imgProps>
              </a:ext>
              <a:ext uri="{28A0092B-C50C-407E-A947-70E740481C1C}">
                <a14:useLocalDpi xmlns:a14="http://schemas.microsoft.com/office/drawing/2010/main" val="0"/>
              </a:ext>
            </a:extLst>
          </a:blip>
          <a:stretch>
            <a:fillRect/>
          </a:stretch>
        </p:blipFill>
        <p:spPr>
          <a:xfrm>
            <a:off x="5943600" y="2117727"/>
            <a:ext cx="1856381" cy="4590121"/>
          </a:xfrm>
          <a:prstGeom prst="rect">
            <a:avLst/>
          </a:prstGeom>
        </p:spPr>
      </p:pic>
      <p:pic>
        <p:nvPicPr>
          <p:cNvPr id="19" name="Hình ảnh 18">
            <a:extLst>
              <a:ext uri="{FF2B5EF4-FFF2-40B4-BE49-F238E27FC236}">
                <a16:creationId xmlns:a16="http://schemas.microsoft.com/office/drawing/2014/main" id="{C5BAF28D-1204-4A66-9F58-1BCE8284C2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87804" y="1737482"/>
            <a:ext cx="5148405" cy="4800540"/>
          </a:xfrm>
          <a:prstGeom prst="rect">
            <a:avLst/>
          </a:prstGeom>
        </p:spPr>
      </p:pic>
      <p:sp>
        <p:nvSpPr>
          <p:cNvPr id="4" name="TextBox 4"/>
          <p:cNvSpPr txBox="1"/>
          <p:nvPr/>
        </p:nvSpPr>
        <p:spPr>
          <a:xfrm>
            <a:off x="13486538" y="7612580"/>
            <a:ext cx="4786948" cy="1569019"/>
          </a:xfrm>
          <a:prstGeom prst="rect">
            <a:avLst/>
          </a:prstGeom>
        </p:spPr>
        <p:txBody>
          <a:bodyPr lIns="0" tIns="0" rIns="0" bIns="0" rtlCol="0" anchor="t">
            <a:spAutoFit/>
          </a:bodyPr>
          <a:lstStyle/>
          <a:p>
            <a:pPr algn="ctr">
              <a:lnSpc>
                <a:spcPts val="6328"/>
              </a:lnSpc>
            </a:pPr>
            <a:r>
              <a:rPr lang="en-US" sz="3600" dirty="0" err="1">
                <a:solidFill>
                  <a:srgbClr val="FFFFFF"/>
                </a:solidFill>
                <a:latin typeface="Muli Black" panose="020B0604020202020204" charset="-93"/>
              </a:rPr>
              <a:t>Hà</a:t>
            </a:r>
            <a:r>
              <a:rPr lang="en-US" sz="3600" dirty="0">
                <a:solidFill>
                  <a:srgbClr val="FFFFFF"/>
                </a:solidFill>
                <a:latin typeface="Muli Black" panose="020B0604020202020204" charset="-93"/>
              </a:rPr>
              <a:t> </a:t>
            </a:r>
            <a:r>
              <a:rPr lang="en-US" sz="3600" dirty="0" err="1">
                <a:solidFill>
                  <a:srgbClr val="FFFFFF"/>
                </a:solidFill>
                <a:latin typeface="Muli Black" panose="020B0604020202020204" charset="-93"/>
              </a:rPr>
              <a:t>Hoàng</a:t>
            </a:r>
            <a:r>
              <a:rPr lang="en-US" sz="3600" dirty="0">
                <a:solidFill>
                  <a:srgbClr val="FFFFFF"/>
                </a:solidFill>
                <a:latin typeface="Muli Black" panose="020B0604020202020204" charset="-93"/>
              </a:rPr>
              <a:t> </a:t>
            </a:r>
            <a:r>
              <a:rPr lang="en-US" sz="3600" dirty="0" err="1">
                <a:solidFill>
                  <a:srgbClr val="FFFFFF"/>
                </a:solidFill>
                <a:latin typeface="Muli Black" panose="020B0604020202020204" charset="-93"/>
              </a:rPr>
              <a:t>Oanh</a:t>
            </a:r>
            <a:endParaRPr lang="en-US" sz="3600" dirty="0">
              <a:solidFill>
                <a:srgbClr val="FFFFFF"/>
              </a:solidFill>
              <a:latin typeface="Muli Black" panose="020B0604020202020204" charset="-93"/>
            </a:endParaRPr>
          </a:p>
          <a:p>
            <a:pPr algn="ctr">
              <a:lnSpc>
                <a:spcPts val="6328"/>
              </a:lnSpc>
            </a:pPr>
            <a:r>
              <a:rPr lang="en-US" sz="3600" dirty="0">
                <a:solidFill>
                  <a:srgbClr val="FFFFFF"/>
                </a:solidFill>
                <a:latin typeface="Muli Black" panose="020B0604020202020204" charset="-93"/>
              </a:rPr>
              <a:t>201200267</a:t>
            </a:r>
          </a:p>
        </p:txBody>
      </p:sp>
      <p:pic>
        <p:nvPicPr>
          <p:cNvPr id="25" name="Picture 2" descr="Đôi điều về Akatsuki – tổ chức khủng bố nguy hiểm nhất mọi thời đại trong  Naruto - Góc âm nhạc">
            <a:extLst>
              <a:ext uri="{FF2B5EF4-FFF2-40B4-BE49-F238E27FC236}">
                <a16:creationId xmlns:a16="http://schemas.microsoft.com/office/drawing/2014/main" id="{9316EC18-D0F9-4104-B5BB-F92CEE9D98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66621" y="952500"/>
            <a:ext cx="4786948" cy="6153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7562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1809141" y="-742"/>
            <a:ext cx="5149524" cy="10286999"/>
          </a:xfrm>
          <a:prstGeom prst="rect">
            <a:avLst/>
          </a:prstGeom>
          <a:solidFill>
            <a:srgbClr val="D50816"/>
          </a:solidFill>
        </p:spPr>
        <p:txBody>
          <a:bodyPr/>
          <a:lstStyle/>
          <a:p>
            <a:endParaRPr lang="vi-VN"/>
          </a:p>
        </p:txBody>
      </p:sp>
      <p:sp>
        <p:nvSpPr>
          <p:cNvPr id="3" name="AutoShape 3"/>
          <p:cNvSpPr/>
          <p:nvPr/>
        </p:nvSpPr>
        <p:spPr>
          <a:xfrm>
            <a:off x="1835365" y="9226484"/>
            <a:ext cx="14617271" cy="1059773"/>
          </a:xfrm>
          <a:prstGeom prst="rect">
            <a:avLst/>
          </a:prstGeom>
          <a:solidFill>
            <a:srgbClr val="D50816"/>
          </a:solidFill>
        </p:spPr>
      </p:sp>
      <p:grpSp>
        <p:nvGrpSpPr>
          <p:cNvPr id="5" name="Group 5"/>
          <p:cNvGrpSpPr>
            <a:grpSpLocks noChangeAspect="1"/>
          </p:cNvGrpSpPr>
          <p:nvPr/>
        </p:nvGrpSpPr>
        <p:grpSpPr>
          <a:xfrm>
            <a:off x="5516723" y="1002996"/>
            <a:ext cx="1014995" cy="1014995"/>
            <a:chOff x="0" y="0"/>
            <a:chExt cx="6350000" cy="6350000"/>
          </a:xfrm>
          <a:solidFill>
            <a:schemeClr val="bg1"/>
          </a:solidFill>
        </p:grpSpPr>
        <p:sp>
          <p:nvSpPr>
            <p:cNvPr id="6" name="Freeform 6"/>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grpFill/>
          </p:spPr>
        </p:sp>
      </p:grpSp>
      <p:sp>
        <p:nvSpPr>
          <p:cNvPr id="7" name="TextBox 7"/>
          <p:cNvSpPr txBox="1"/>
          <p:nvPr/>
        </p:nvSpPr>
        <p:spPr>
          <a:xfrm>
            <a:off x="3160383" y="7869936"/>
            <a:ext cx="3564867" cy="1569019"/>
          </a:xfrm>
          <a:prstGeom prst="rect">
            <a:avLst/>
          </a:prstGeom>
        </p:spPr>
        <p:txBody>
          <a:bodyPr wrap="square" lIns="0" tIns="0" rIns="0" bIns="0" rtlCol="0" anchor="t">
            <a:spAutoFit/>
          </a:bodyPr>
          <a:lstStyle/>
          <a:p>
            <a:pPr algn="l">
              <a:lnSpc>
                <a:spcPts val="6328"/>
              </a:lnSpc>
            </a:pPr>
            <a:r>
              <a:rPr lang="en-US" sz="4800" dirty="0">
                <a:solidFill>
                  <a:srgbClr val="FFFFFF"/>
                </a:solidFill>
                <a:latin typeface="Muli Black" panose="020B0604020202020204" charset="-93"/>
              </a:rPr>
              <a:t>MÃ HÓA CỔ ĐIỂN</a:t>
            </a:r>
          </a:p>
        </p:txBody>
      </p:sp>
      <p:grpSp>
        <p:nvGrpSpPr>
          <p:cNvPr id="8" name="Group 8"/>
          <p:cNvGrpSpPr/>
          <p:nvPr/>
        </p:nvGrpSpPr>
        <p:grpSpPr>
          <a:xfrm>
            <a:off x="8192614" y="1028750"/>
            <a:ext cx="7356828" cy="832854"/>
            <a:chOff x="-539768" y="64115"/>
            <a:chExt cx="9809104" cy="1110472"/>
          </a:xfrm>
        </p:grpSpPr>
        <p:sp>
          <p:nvSpPr>
            <p:cNvPr id="9" name="TextBox 9"/>
            <p:cNvSpPr txBox="1"/>
            <p:nvPr/>
          </p:nvSpPr>
          <p:spPr>
            <a:xfrm>
              <a:off x="-56760" y="541935"/>
              <a:ext cx="9326096" cy="632652"/>
            </a:xfrm>
            <a:prstGeom prst="rect">
              <a:avLst/>
            </a:prstGeom>
          </p:spPr>
          <p:txBody>
            <a:bodyPr lIns="0" tIns="0" rIns="0" bIns="0" rtlCol="0" anchor="t">
              <a:spAutoFit/>
            </a:bodyPr>
            <a:lstStyle/>
            <a:p>
              <a:pPr algn="l">
                <a:lnSpc>
                  <a:spcPts val="3691"/>
                </a:lnSpc>
              </a:pPr>
              <a:r>
                <a:rPr lang="en-US" sz="2953" spc="147" dirty="0">
                  <a:solidFill>
                    <a:srgbClr val="FFFFFF"/>
                  </a:solidFill>
                  <a:latin typeface="League Spartan"/>
                </a:rPr>
                <a:t>NHÓM 2</a:t>
              </a:r>
            </a:p>
          </p:txBody>
        </p:sp>
        <p:sp>
          <p:nvSpPr>
            <p:cNvPr id="11" name="AutoShape 11"/>
            <p:cNvSpPr/>
            <p:nvPr/>
          </p:nvSpPr>
          <p:spPr>
            <a:xfrm>
              <a:off x="-539768" y="64115"/>
              <a:ext cx="3345973" cy="139241"/>
            </a:xfrm>
            <a:prstGeom prst="rect">
              <a:avLst/>
            </a:prstGeom>
            <a:solidFill>
              <a:srgbClr val="D50816"/>
            </a:solidFill>
          </p:spPr>
        </p:sp>
      </p:grpSp>
      <p:sp>
        <p:nvSpPr>
          <p:cNvPr id="12" name="Google Shape;426;p22">
            <a:extLst>
              <a:ext uri="{FF2B5EF4-FFF2-40B4-BE49-F238E27FC236}">
                <a16:creationId xmlns:a16="http://schemas.microsoft.com/office/drawing/2014/main" id="{364E851A-8047-45CF-A4D2-D85E3F206455}"/>
              </a:ext>
            </a:extLst>
          </p:cNvPr>
          <p:cNvSpPr/>
          <p:nvPr/>
        </p:nvSpPr>
        <p:spPr>
          <a:xfrm rot="10800000">
            <a:off x="2233155" y="3224500"/>
            <a:ext cx="4514285" cy="4355110"/>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7;p22">
            <a:extLst>
              <a:ext uri="{FF2B5EF4-FFF2-40B4-BE49-F238E27FC236}">
                <a16:creationId xmlns:a16="http://schemas.microsoft.com/office/drawing/2014/main" id="{CE6E74CC-F476-4DD5-B455-4A585FF1649E}"/>
              </a:ext>
            </a:extLst>
          </p:cNvPr>
          <p:cNvSpPr/>
          <p:nvPr/>
        </p:nvSpPr>
        <p:spPr>
          <a:xfrm rot="10800000">
            <a:off x="2500501" y="3482420"/>
            <a:ext cx="3979592" cy="3839271"/>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8;p22">
            <a:extLst>
              <a:ext uri="{FF2B5EF4-FFF2-40B4-BE49-F238E27FC236}">
                <a16:creationId xmlns:a16="http://schemas.microsoft.com/office/drawing/2014/main" id="{D73223B5-DDE1-4037-BB40-514532B503D9}"/>
              </a:ext>
            </a:extLst>
          </p:cNvPr>
          <p:cNvSpPr/>
          <p:nvPr/>
        </p:nvSpPr>
        <p:spPr>
          <a:xfrm flipH="1">
            <a:off x="2778241" y="3750367"/>
            <a:ext cx="3424112" cy="3303377"/>
          </a:xfrm>
          <a:prstGeom prst="ellipse">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Nhóm 52">
            <a:extLst>
              <a:ext uri="{FF2B5EF4-FFF2-40B4-BE49-F238E27FC236}">
                <a16:creationId xmlns:a16="http://schemas.microsoft.com/office/drawing/2014/main" id="{72A94CAF-6A2D-470D-BB9A-3B3E80B81A2C}"/>
              </a:ext>
            </a:extLst>
          </p:cNvPr>
          <p:cNvGrpSpPr/>
          <p:nvPr/>
        </p:nvGrpSpPr>
        <p:grpSpPr>
          <a:xfrm>
            <a:off x="5612232" y="2431136"/>
            <a:ext cx="9018169" cy="1227079"/>
            <a:chOff x="5612232" y="2431136"/>
            <a:chExt cx="6176283" cy="1227079"/>
          </a:xfrm>
        </p:grpSpPr>
        <p:sp>
          <p:nvSpPr>
            <p:cNvPr id="15" name="Google Shape;429;p22">
              <a:extLst>
                <a:ext uri="{FF2B5EF4-FFF2-40B4-BE49-F238E27FC236}">
                  <a16:creationId xmlns:a16="http://schemas.microsoft.com/office/drawing/2014/main" id="{644B6506-5ACD-4765-80FF-119C921D246D}"/>
                </a:ext>
              </a:extLst>
            </p:cNvPr>
            <p:cNvSpPr/>
            <p:nvPr/>
          </p:nvSpPr>
          <p:spPr>
            <a:xfrm>
              <a:off x="8456918" y="2431136"/>
              <a:ext cx="3331597" cy="793256"/>
            </a:xfrm>
            <a:prstGeom prst="roundRect">
              <a:avLst>
                <a:gd name="adj" fmla="val 50000"/>
              </a:avLst>
            </a:prstGeom>
            <a:solidFill>
              <a:srgbClr val="D5081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b="1" dirty="0">
                  <a:solidFill>
                    <a:schemeClr val="bg1"/>
                  </a:solidFill>
                  <a:latin typeface="Fira Sans Extra Condensed Medium"/>
                  <a:ea typeface="Fira Sans Extra Condensed Medium"/>
                  <a:cs typeface="Fira Sans Extra Condensed Medium"/>
                  <a:sym typeface="Fira Sans Extra Condensed Medium"/>
                </a:rPr>
                <a:t>Mật mã Caesar</a:t>
              </a:r>
              <a:endParaRPr sz="2400" b="1" dirty="0">
                <a:solidFill>
                  <a:schemeClr val="bg1"/>
                </a:solidFill>
                <a:latin typeface="Fira Sans Extra Condensed Medium"/>
                <a:ea typeface="Fira Sans Extra Condensed Medium"/>
                <a:cs typeface="Fira Sans Extra Condensed Medium"/>
                <a:sym typeface="Fira Sans Extra Condensed Medium"/>
              </a:endParaRPr>
            </a:p>
          </p:txBody>
        </p:sp>
        <p:cxnSp>
          <p:nvCxnSpPr>
            <p:cNvPr id="16" name="Google Shape;430;p22">
              <a:extLst>
                <a:ext uri="{FF2B5EF4-FFF2-40B4-BE49-F238E27FC236}">
                  <a16:creationId xmlns:a16="http://schemas.microsoft.com/office/drawing/2014/main" id="{6521C133-ADB5-4535-8840-0CC77CF8E363}"/>
                </a:ext>
              </a:extLst>
            </p:cNvPr>
            <p:cNvCxnSpPr>
              <a:cxnSpLocks/>
              <a:stCxn id="15" idx="1"/>
              <a:endCxn id="17" idx="6"/>
            </p:cNvCxnSpPr>
            <p:nvPr/>
          </p:nvCxnSpPr>
          <p:spPr>
            <a:xfrm flipH="1">
              <a:off x="5791810" y="2827764"/>
              <a:ext cx="2665108" cy="743828"/>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17" name="Google Shape;431;p22">
              <a:extLst>
                <a:ext uri="{FF2B5EF4-FFF2-40B4-BE49-F238E27FC236}">
                  <a16:creationId xmlns:a16="http://schemas.microsoft.com/office/drawing/2014/main" id="{E0D39450-3924-4DF3-A91F-8956F92DF122}"/>
                </a:ext>
              </a:extLst>
            </p:cNvPr>
            <p:cNvSpPr/>
            <p:nvPr/>
          </p:nvSpPr>
          <p:spPr>
            <a:xfrm>
              <a:off x="5612232" y="3484969"/>
              <a:ext cx="179578" cy="173246"/>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Nhóm 53">
            <a:extLst>
              <a:ext uri="{FF2B5EF4-FFF2-40B4-BE49-F238E27FC236}">
                <a16:creationId xmlns:a16="http://schemas.microsoft.com/office/drawing/2014/main" id="{EE2FB10B-54B2-4C93-ADE5-B32EC8AE8FD1}"/>
              </a:ext>
            </a:extLst>
          </p:cNvPr>
          <p:cNvGrpSpPr/>
          <p:nvPr/>
        </p:nvGrpSpPr>
        <p:grpSpPr>
          <a:xfrm>
            <a:off x="6415653" y="3718306"/>
            <a:ext cx="8214748" cy="793256"/>
            <a:chOff x="6415653" y="3718306"/>
            <a:chExt cx="4903177" cy="793256"/>
          </a:xfrm>
        </p:grpSpPr>
        <p:sp>
          <p:nvSpPr>
            <p:cNvPr id="18" name="Google Shape;432;p22">
              <a:extLst>
                <a:ext uri="{FF2B5EF4-FFF2-40B4-BE49-F238E27FC236}">
                  <a16:creationId xmlns:a16="http://schemas.microsoft.com/office/drawing/2014/main" id="{E3CDD0DD-1AD3-40ED-9FBA-A88CE525585B}"/>
                </a:ext>
              </a:extLst>
            </p:cNvPr>
            <p:cNvSpPr/>
            <p:nvPr/>
          </p:nvSpPr>
          <p:spPr>
            <a:xfrm>
              <a:off x="8415296" y="3718306"/>
              <a:ext cx="2903534" cy="793256"/>
            </a:xfrm>
            <a:prstGeom prst="roundRect">
              <a:avLst>
                <a:gd name="adj" fmla="val 50000"/>
              </a:avLst>
            </a:prstGeom>
            <a:solidFill>
              <a:srgbClr val="D5081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b="1" dirty="0">
                  <a:solidFill>
                    <a:schemeClr val="bg1"/>
                  </a:solidFill>
                  <a:latin typeface="Fira Sans Extra Condensed Medium"/>
                  <a:ea typeface="Fira Sans Extra Condensed Medium"/>
                  <a:cs typeface="Fira Sans Extra Condensed Medium"/>
                  <a:sym typeface="Fira Sans Extra Condensed Medium"/>
                </a:rPr>
                <a:t>Mật mã Vegenere</a:t>
              </a:r>
              <a:endParaRPr sz="2400" b="1" dirty="0">
                <a:solidFill>
                  <a:schemeClr val="bg1"/>
                </a:solidFill>
                <a:latin typeface="Fira Sans Extra Condensed Medium"/>
                <a:ea typeface="Fira Sans Extra Condensed Medium"/>
                <a:cs typeface="Fira Sans Extra Condensed Medium"/>
                <a:sym typeface="Fira Sans Extra Condensed Medium"/>
              </a:endParaRPr>
            </a:p>
          </p:txBody>
        </p:sp>
        <p:cxnSp>
          <p:nvCxnSpPr>
            <p:cNvPr id="19" name="Google Shape;433;p22">
              <a:extLst>
                <a:ext uri="{FF2B5EF4-FFF2-40B4-BE49-F238E27FC236}">
                  <a16:creationId xmlns:a16="http://schemas.microsoft.com/office/drawing/2014/main" id="{4D3DF663-EF9C-4E13-868E-03186E5F54A8}"/>
                </a:ext>
              </a:extLst>
            </p:cNvPr>
            <p:cNvCxnSpPr>
              <a:cxnSpLocks/>
              <a:stCxn id="18" idx="1"/>
              <a:endCxn id="20" idx="6"/>
            </p:cNvCxnSpPr>
            <p:nvPr/>
          </p:nvCxnSpPr>
          <p:spPr>
            <a:xfrm flipH="1">
              <a:off x="6595231" y="4114934"/>
              <a:ext cx="1820065" cy="306388"/>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20" name="Google Shape;434;p22">
              <a:extLst>
                <a:ext uri="{FF2B5EF4-FFF2-40B4-BE49-F238E27FC236}">
                  <a16:creationId xmlns:a16="http://schemas.microsoft.com/office/drawing/2014/main" id="{09A94ED4-A841-4857-AB24-F27587D264DB}"/>
                </a:ext>
              </a:extLst>
            </p:cNvPr>
            <p:cNvSpPr/>
            <p:nvPr/>
          </p:nvSpPr>
          <p:spPr>
            <a:xfrm>
              <a:off x="6415653" y="4334699"/>
              <a:ext cx="179578" cy="173246"/>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Nhóm 55">
            <a:extLst>
              <a:ext uri="{FF2B5EF4-FFF2-40B4-BE49-F238E27FC236}">
                <a16:creationId xmlns:a16="http://schemas.microsoft.com/office/drawing/2014/main" id="{E612328D-54FE-485D-8C6E-AAF07FA94E01}"/>
              </a:ext>
            </a:extLst>
          </p:cNvPr>
          <p:cNvGrpSpPr/>
          <p:nvPr/>
        </p:nvGrpSpPr>
        <p:grpSpPr>
          <a:xfrm>
            <a:off x="6415653" y="6259981"/>
            <a:ext cx="8214748" cy="825397"/>
            <a:chOff x="6415653" y="6259981"/>
            <a:chExt cx="4903177" cy="825397"/>
          </a:xfrm>
        </p:grpSpPr>
        <p:sp>
          <p:nvSpPr>
            <p:cNvPr id="21" name="Google Shape;435;p22">
              <a:extLst>
                <a:ext uri="{FF2B5EF4-FFF2-40B4-BE49-F238E27FC236}">
                  <a16:creationId xmlns:a16="http://schemas.microsoft.com/office/drawing/2014/main" id="{F2AB3179-47A9-4E53-AB55-9EF168D36A31}"/>
                </a:ext>
              </a:extLst>
            </p:cNvPr>
            <p:cNvSpPr/>
            <p:nvPr/>
          </p:nvSpPr>
          <p:spPr>
            <a:xfrm>
              <a:off x="8415296" y="6292122"/>
              <a:ext cx="2903534" cy="793256"/>
            </a:xfrm>
            <a:prstGeom prst="roundRect">
              <a:avLst>
                <a:gd name="adj" fmla="val 50000"/>
              </a:avLst>
            </a:prstGeom>
            <a:solidFill>
              <a:srgbClr val="D5081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b="1" dirty="0">
                  <a:solidFill>
                    <a:schemeClr val="bg1"/>
                  </a:solidFill>
                  <a:latin typeface="Fira Sans Extra Condensed Medium"/>
                  <a:ea typeface="Fira Sans Extra Condensed Medium"/>
                  <a:cs typeface="Fira Sans Extra Condensed Medium"/>
                  <a:sym typeface="Fira Sans Extra Condensed Medium"/>
                </a:rPr>
                <a:t>Mật mã ma trận khóa Playfair</a:t>
              </a:r>
              <a:endParaRPr sz="2400" b="1" dirty="0">
                <a:solidFill>
                  <a:schemeClr val="bg1"/>
                </a:solidFill>
                <a:latin typeface="Fira Sans Extra Condensed Medium"/>
                <a:ea typeface="Fira Sans Extra Condensed Medium"/>
                <a:cs typeface="Fira Sans Extra Condensed Medium"/>
                <a:sym typeface="Fira Sans Extra Condensed Medium"/>
              </a:endParaRPr>
            </a:p>
          </p:txBody>
        </p:sp>
        <p:cxnSp>
          <p:nvCxnSpPr>
            <p:cNvPr id="22" name="Google Shape;436;p22">
              <a:extLst>
                <a:ext uri="{FF2B5EF4-FFF2-40B4-BE49-F238E27FC236}">
                  <a16:creationId xmlns:a16="http://schemas.microsoft.com/office/drawing/2014/main" id="{B6A59523-E7C6-4BCB-9D42-D1E60BE3B2D3}"/>
                </a:ext>
              </a:extLst>
            </p:cNvPr>
            <p:cNvCxnSpPr>
              <a:cxnSpLocks/>
              <a:stCxn id="21" idx="1"/>
              <a:endCxn id="23" idx="6"/>
            </p:cNvCxnSpPr>
            <p:nvPr/>
          </p:nvCxnSpPr>
          <p:spPr>
            <a:xfrm flipH="1" flipV="1">
              <a:off x="6595231" y="6346604"/>
              <a:ext cx="1820065" cy="342146"/>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23" name="Google Shape;437;p22">
              <a:extLst>
                <a:ext uri="{FF2B5EF4-FFF2-40B4-BE49-F238E27FC236}">
                  <a16:creationId xmlns:a16="http://schemas.microsoft.com/office/drawing/2014/main" id="{3EEE3FE3-F53F-44C3-8E3F-F655F55322F6}"/>
                </a:ext>
              </a:extLst>
            </p:cNvPr>
            <p:cNvSpPr/>
            <p:nvPr/>
          </p:nvSpPr>
          <p:spPr>
            <a:xfrm>
              <a:off x="6415653" y="6259981"/>
              <a:ext cx="179578" cy="173246"/>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Nhóm 54">
            <a:extLst>
              <a:ext uri="{FF2B5EF4-FFF2-40B4-BE49-F238E27FC236}">
                <a16:creationId xmlns:a16="http://schemas.microsoft.com/office/drawing/2014/main" id="{F3D1DB5C-B323-4493-AB77-3A847FC82A20}"/>
              </a:ext>
            </a:extLst>
          </p:cNvPr>
          <p:cNvGrpSpPr/>
          <p:nvPr/>
        </p:nvGrpSpPr>
        <p:grpSpPr>
          <a:xfrm>
            <a:off x="6651376" y="5005214"/>
            <a:ext cx="7979025" cy="793256"/>
            <a:chOff x="6651376" y="5005214"/>
            <a:chExt cx="4667454" cy="793256"/>
          </a:xfrm>
        </p:grpSpPr>
        <p:sp>
          <p:nvSpPr>
            <p:cNvPr id="24" name="Google Shape;438;p22">
              <a:extLst>
                <a:ext uri="{FF2B5EF4-FFF2-40B4-BE49-F238E27FC236}">
                  <a16:creationId xmlns:a16="http://schemas.microsoft.com/office/drawing/2014/main" id="{126C2615-70ED-4E63-8789-F7675D4B6F3E}"/>
                </a:ext>
              </a:extLst>
            </p:cNvPr>
            <p:cNvSpPr/>
            <p:nvPr/>
          </p:nvSpPr>
          <p:spPr>
            <a:xfrm>
              <a:off x="8473230" y="5005214"/>
              <a:ext cx="2845600" cy="793256"/>
            </a:xfrm>
            <a:prstGeom prst="roundRect">
              <a:avLst>
                <a:gd name="adj" fmla="val 50000"/>
              </a:avLst>
            </a:prstGeom>
            <a:solidFill>
              <a:srgbClr val="D5081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b="1" dirty="0">
                  <a:solidFill>
                    <a:schemeClr val="bg1"/>
                  </a:solidFill>
                  <a:latin typeface="Fira Sans Extra Condensed Medium"/>
                  <a:ea typeface="Fira Sans Extra Condensed Medium"/>
                  <a:cs typeface="Fira Sans Extra Condensed Medium"/>
                  <a:sym typeface="Fira Sans Extra Condensed Medium"/>
                </a:rPr>
                <a:t>Mã hóa chữ đơn</a:t>
              </a:r>
              <a:endParaRPr sz="2400" b="1" dirty="0">
                <a:solidFill>
                  <a:schemeClr val="bg1"/>
                </a:solidFill>
                <a:latin typeface="Fira Sans Extra Condensed Medium"/>
                <a:ea typeface="Fira Sans Extra Condensed Medium"/>
                <a:cs typeface="Fira Sans Extra Condensed Medium"/>
                <a:sym typeface="Fira Sans Extra Condensed Medium"/>
              </a:endParaRPr>
            </a:p>
          </p:txBody>
        </p:sp>
        <p:cxnSp>
          <p:nvCxnSpPr>
            <p:cNvPr id="25" name="Google Shape;439;p22">
              <a:extLst>
                <a:ext uri="{FF2B5EF4-FFF2-40B4-BE49-F238E27FC236}">
                  <a16:creationId xmlns:a16="http://schemas.microsoft.com/office/drawing/2014/main" id="{481C9E54-E450-4FFC-AFD4-609DBFE391D4}"/>
                </a:ext>
              </a:extLst>
            </p:cNvPr>
            <p:cNvCxnSpPr>
              <a:cxnSpLocks/>
              <a:stCxn id="24" idx="1"/>
              <a:endCxn id="26" idx="6"/>
            </p:cNvCxnSpPr>
            <p:nvPr/>
          </p:nvCxnSpPr>
          <p:spPr>
            <a:xfrm flipH="1" flipV="1">
              <a:off x="6830954" y="5394069"/>
              <a:ext cx="1642276" cy="7773"/>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26" name="Google Shape;440;p22">
              <a:extLst>
                <a:ext uri="{FF2B5EF4-FFF2-40B4-BE49-F238E27FC236}">
                  <a16:creationId xmlns:a16="http://schemas.microsoft.com/office/drawing/2014/main" id="{D667DE19-0DE5-4774-BEA2-F4A56F458B1E}"/>
                </a:ext>
              </a:extLst>
            </p:cNvPr>
            <p:cNvSpPr/>
            <p:nvPr/>
          </p:nvSpPr>
          <p:spPr>
            <a:xfrm>
              <a:off x="6651376" y="5307446"/>
              <a:ext cx="179578" cy="173246"/>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Nhóm 56">
            <a:extLst>
              <a:ext uri="{FF2B5EF4-FFF2-40B4-BE49-F238E27FC236}">
                <a16:creationId xmlns:a16="http://schemas.microsoft.com/office/drawing/2014/main" id="{F9B58F78-D3C5-436D-B166-B2DA5DF8431E}"/>
              </a:ext>
            </a:extLst>
          </p:cNvPr>
          <p:cNvGrpSpPr/>
          <p:nvPr/>
        </p:nvGrpSpPr>
        <p:grpSpPr>
          <a:xfrm>
            <a:off x="5612231" y="7145906"/>
            <a:ext cx="9018169" cy="1226379"/>
            <a:chOff x="5612232" y="7145906"/>
            <a:chExt cx="5706598" cy="1226379"/>
          </a:xfrm>
        </p:grpSpPr>
        <p:sp>
          <p:nvSpPr>
            <p:cNvPr id="27" name="Google Shape;441;p22">
              <a:extLst>
                <a:ext uri="{FF2B5EF4-FFF2-40B4-BE49-F238E27FC236}">
                  <a16:creationId xmlns:a16="http://schemas.microsoft.com/office/drawing/2014/main" id="{E56D97C7-C0EC-4AC8-B8B4-E3C95E532920}"/>
                </a:ext>
              </a:extLst>
            </p:cNvPr>
            <p:cNvSpPr/>
            <p:nvPr/>
          </p:nvSpPr>
          <p:spPr>
            <a:xfrm>
              <a:off x="8240590" y="7579029"/>
              <a:ext cx="3078240" cy="793256"/>
            </a:xfrm>
            <a:prstGeom prst="roundRect">
              <a:avLst>
                <a:gd name="adj" fmla="val 50000"/>
              </a:avLst>
            </a:prstGeom>
            <a:solidFill>
              <a:srgbClr val="D5081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b="1" dirty="0">
                  <a:solidFill>
                    <a:schemeClr val="bg1"/>
                  </a:solidFill>
                  <a:latin typeface="Fira Sans Extra Condensed Medium"/>
                  <a:ea typeface="Fira Sans Extra Condensed Medium"/>
                  <a:cs typeface="Fira Sans Extra Condensed Medium"/>
                  <a:sym typeface="Fira Sans Extra Condensed Medium"/>
                </a:rPr>
                <a:t>Mật mã hoán vị (Rail fence)</a:t>
              </a:r>
              <a:endParaRPr sz="2400" b="1" dirty="0">
                <a:solidFill>
                  <a:schemeClr val="bg1"/>
                </a:solidFill>
                <a:latin typeface="Fira Sans Extra Condensed Medium"/>
                <a:ea typeface="Fira Sans Extra Condensed Medium"/>
                <a:cs typeface="Fira Sans Extra Condensed Medium"/>
                <a:sym typeface="Fira Sans Extra Condensed Medium"/>
              </a:endParaRPr>
            </a:p>
          </p:txBody>
        </p:sp>
        <p:cxnSp>
          <p:nvCxnSpPr>
            <p:cNvPr id="28" name="Google Shape;442;p22">
              <a:extLst>
                <a:ext uri="{FF2B5EF4-FFF2-40B4-BE49-F238E27FC236}">
                  <a16:creationId xmlns:a16="http://schemas.microsoft.com/office/drawing/2014/main" id="{6BDE3E2F-8838-47BD-A523-026E30CC4420}"/>
                </a:ext>
              </a:extLst>
            </p:cNvPr>
            <p:cNvCxnSpPr>
              <a:cxnSpLocks/>
              <a:stCxn id="27" idx="1"/>
              <a:endCxn id="29" idx="6"/>
            </p:cNvCxnSpPr>
            <p:nvPr/>
          </p:nvCxnSpPr>
          <p:spPr>
            <a:xfrm flipH="1" flipV="1">
              <a:off x="5791810" y="7232529"/>
              <a:ext cx="2448780" cy="743128"/>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29" name="Google Shape;443;p22">
              <a:extLst>
                <a:ext uri="{FF2B5EF4-FFF2-40B4-BE49-F238E27FC236}">
                  <a16:creationId xmlns:a16="http://schemas.microsoft.com/office/drawing/2014/main" id="{0B9CD743-FCA1-4D35-8E24-C7FB344BA613}"/>
                </a:ext>
              </a:extLst>
            </p:cNvPr>
            <p:cNvSpPr/>
            <p:nvPr/>
          </p:nvSpPr>
          <p:spPr>
            <a:xfrm>
              <a:off x="5612232" y="7145906"/>
              <a:ext cx="179578" cy="173246"/>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 name="Hình ảnh 46">
            <a:extLst>
              <a:ext uri="{FF2B5EF4-FFF2-40B4-BE49-F238E27FC236}">
                <a16:creationId xmlns:a16="http://schemas.microsoft.com/office/drawing/2014/main" id="{4C8191C5-024F-4486-B32E-4190824DCA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4443" y="4523160"/>
            <a:ext cx="2491114" cy="1925286"/>
          </a:xfrm>
          <a:prstGeom prst="rect">
            <a:avLst/>
          </a:prstGeom>
        </p:spPr>
      </p:pic>
      <p:pic>
        <p:nvPicPr>
          <p:cNvPr id="40" name="Hình ảnh 39" descr="Ảnh có chứa đen&#10;&#10;Mô tả được tạo tự động">
            <a:extLst>
              <a:ext uri="{FF2B5EF4-FFF2-40B4-BE49-F238E27FC236}">
                <a16:creationId xmlns:a16="http://schemas.microsoft.com/office/drawing/2014/main" id="{B2B519E6-094E-4C60-AFED-6DBC534B9DBA}"/>
              </a:ext>
            </a:extLst>
          </p:cNvPr>
          <p:cNvPicPr>
            <a:picLocks noChangeAspect="1"/>
          </p:cNvPicPr>
          <p:nvPr/>
        </p:nvPicPr>
        <p:blipFill>
          <a:blip r:embed="rId3">
            <a:alphaModFix amt="0"/>
            <a:extLst>
              <a:ext uri="{28A0092B-C50C-407E-A947-70E740481C1C}">
                <a14:useLocalDpi xmlns:a14="http://schemas.microsoft.com/office/drawing/2010/main" val="0"/>
              </a:ext>
            </a:extLst>
          </a:blip>
          <a:stretch>
            <a:fillRect/>
          </a:stretch>
        </p:blipFill>
        <p:spPr>
          <a:xfrm rot="10800000">
            <a:off x="-7008701" y="3412150"/>
            <a:ext cx="3276600" cy="3276600"/>
          </a:xfrm>
          <a:prstGeom prst="rect">
            <a:avLst/>
          </a:prstGeom>
        </p:spPr>
      </p:pic>
      <p:sp>
        <p:nvSpPr>
          <p:cNvPr id="41" name="TextBox 5">
            <a:extLst>
              <a:ext uri="{FF2B5EF4-FFF2-40B4-BE49-F238E27FC236}">
                <a16:creationId xmlns:a16="http://schemas.microsoft.com/office/drawing/2014/main" id="{6D6F959B-3D54-4B1B-906B-07E4E466AABA}"/>
              </a:ext>
            </a:extLst>
          </p:cNvPr>
          <p:cNvSpPr txBox="1"/>
          <p:nvPr/>
        </p:nvSpPr>
        <p:spPr>
          <a:xfrm>
            <a:off x="19425079" y="3771900"/>
            <a:ext cx="7244921" cy="1615828"/>
          </a:xfrm>
          <a:prstGeom prst="rect">
            <a:avLst/>
          </a:prstGeom>
        </p:spPr>
        <p:txBody>
          <a:bodyPr lIns="0" tIns="0" rIns="0" bIns="0" rtlCol="0" anchor="t">
            <a:spAutoFit/>
          </a:bodyPr>
          <a:lstStyle/>
          <a:p>
            <a:pPr algn="ctr">
              <a:lnSpc>
                <a:spcPts val="6328"/>
              </a:lnSpc>
            </a:pPr>
            <a:r>
              <a:rPr lang="en-US" sz="5062">
                <a:solidFill>
                  <a:schemeClr val="bg1"/>
                </a:solidFill>
                <a:latin typeface="Muli Black" panose="020B0604020202020204" charset="-93"/>
              </a:rPr>
              <a:t>BẮT ĐẦU THUYẾT TRÌNH</a:t>
            </a:r>
          </a:p>
        </p:txBody>
      </p:sp>
      <p:sp>
        <p:nvSpPr>
          <p:cNvPr id="42" name="TextBox 7">
            <a:extLst>
              <a:ext uri="{FF2B5EF4-FFF2-40B4-BE49-F238E27FC236}">
                <a16:creationId xmlns:a16="http://schemas.microsoft.com/office/drawing/2014/main" id="{BDAE002E-52B4-40BF-8A25-EFE9E23A865F}"/>
              </a:ext>
            </a:extLst>
          </p:cNvPr>
          <p:cNvSpPr txBox="1"/>
          <p:nvPr/>
        </p:nvSpPr>
        <p:spPr>
          <a:xfrm>
            <a:off x="25466472" y="5753100"/>
            <a:ext cx="5242128" cy="323165"/>
          </a:xfrm>
          <a:prstGeom prst="rect">
            <a:avLst/>
          </a:prstGeom>
        </p:spPr>
        <p:txBody>
          <a:bodyPr lIns="0" tIns="0" rIns="0" bIns="0" rtlCol="0" anchor="t">
            <a:spAutoFit/>
          </a:bodyPr>
          <a:lstStyle/>
          <a:p>
            <a:pPr algn="ctr">
              <a:lnSpc>
                <a:spcPts val="2390"/>
              </a:lnSpc>
            </a:pPr>
            <a:r>
              <a:rPr lang="en-US" sz="2400" dirty="0">
                <a:solidFill>
                  <a:srgbClr val="000000"/>
                </a:solidFill>
                <a:latin typeface="League Spartan Bold"/>
              </a:rPr>
              <a:t>NHÓM 2</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1841532" y="104433"/>
            <a:ext cx="3806743" cy="10182568"/>
          </a:xfrm>
          <a:prstGeom prst="rect">
            <a:avLst/>
          </a:prstGeom>
          <a:solidFill>
            <a:srgbClr val="000000"/>
          </a:solidFill>
        </p:spPr>
      </p:sp>
      <p:sp>
        <p:nvSpPr>
          <p:cNvPr id="7" name="AutoShape 7"/>
          <p:cNvSpPr/>
          <p:nvPr/>
        </p:nvSpPr>
        <p:spPr>
          <a:xfrm>
            <a:off x="1835365" y="9898226"/>
            <a:ext cx="14617271" cy="388773"/>
          </a:xfrm>
          <a:prstGeom prst="rect">
            <a:avLst/>
          </a:prstGeom>
          <a:solidFill>
            <a:srgbClr val="D50816"/>
          </a:solidFill>
        </p:spPr>
      </p:sp>
      <p:sp>
        <p:nvSpPr>
          <p:cNvPr id="9" name="AutoShape 9"/>
          <p:cNvSpPr/>
          <p:nvPr/>
        </p:nvSpPr>
        <p:spPr>
          <a:xfrm>
            <a:off x="4440259" y="1168176"/>
            <a:ext cx="3806743" cy="168956"/>
          </a:xfrm>
          <a:prstGeom prst="rect">
            <a:avLst/>
          </a:prstGeom>
          <a:solidFill>
            <a:srgbClr val="D50816"/>
          </a:solidFill>
        </p:spPr>
      </p:sp>
      <p:sp>
        <p:nvSpPr>
          <p:cNvPr id="11" name="TextBox 11"/>
          <p:cNvSpPr txBox="1"/>
          <p:nvPr/>
        </p:nvSpPr>
        <p:spPr>
          <a:xfrm>
            <a:off x="4283766" y="1412188"/>
            <a:ext cx="12402454" cy="2795637"/>
          </a:xfrm>
          <a:prstGeom prst="rect">
            <a:avLst/>
          </a:prstGeom>
        </p:spPr>
        <p:txBody>
          <a:bodyPr wrap="square" lIns="0" tIns="0" rIns="0" bIns="0" rtlCol="0" anchor="t">
            <a:spAutoFit/>
          </a:bodyPr>
          <a:lstStyle/>
          <a:p>
            <a:pPr algn="l">
              <a:lnSpc>
                <a:spcPts val="2629"/>
              </a:lnSpc>
            </a:pPr>
            <a:endParaRPr sz="3200" dirty="0">
              <a:solidFill>
                <a:schemeClr val="bg1"/>
              </a:solidFill>
              <a:latin typeface="Arial" panose="020B0604020202020204" pitchFamily="34" charset="0"/>
              <a:cs typeface="Arial" panose="020B0604020202020204" pitchFamily="34" charset="0"/>
            </a:endParaRPr>
          </a:p>
          <a:p>
            <a:r>
              <a:rPr lang="vi-VN" sz="3200" dirty="0">
                <a:solidFill>
                  <a:schemeClr val="bg1"/>
                </a:solidFill>
                <a:latin typeface="Arial" panose="020B0604020202020204" pitchFamily="34" charset="0"/>
                <a:cs typeface="Arial" panose="020B0604020202020204" pitchFamily="34" charset="0"/>
              </a:rPr>
              <a:t>Mã Caesar là một trong những loại mã hóa đơn giản nhất được sử dụng trong lịch sử.</a:t>
            </a:r>
          </a:p>
          <a:p>
            <a:r>
              <a:rPr lang="vi-VN" sz="3200" dirty="0">
                <a:solidFill>
                  <a:schemeClr val="bg1"/>
                </a:solidFill>
                <a:latin typeface="Arial" panose="020B0604020202020204" pitchFamily="34" charset="0"/>
                <a:cs typeface="Arial" panose="020B0604020202020204" pitchFamily="34" charset="0"/>
              </a:rPr>
              <a:t>Các ký tự trong thông điệp sẽ được dịch sang ký tự khác, thông qua việc dịch chuyển các chữ cái một số bước theo bảng chữ cái. Số bước này được gọi là khoá.</a:t>
            </a:r>
          </a:p>
        </p:txBody>
      </p:sp>
      <p:sp>
        <p:nvSpPr>
          <p:cNvPr id="12" name="TextBox 12"/>
          <p:cNvSpPr txBox="1"/>
          <p:nvPr/>
        </p:nvSpPr>
        <p:spPr>
          <a:xfrm>
            <a:off x="4440259" y="388773"/>
            <a:ext cx="7426993" cy="807913"/>
          </a:xfrm>
          <a:prstGeom prst="rect">
            <a:avLst/>
          </a:prstGeom>
        </p:spPr>
        <p:txBody>
          <a:bodyPr lIns="0" tIns="0" rIns="0" bIns="0" rtlCol="0" anchor="t">
            <a:spAutoFit/>
          </a:bodyPr>
          <a:lstStyle/>
          <a:p>
            <a:pPr algn="l">
              <a:lnSpc>
                <a:spcPts val="6328"/>
              </a:lnSpc>
            </a:pPr>
            <a:r>
              <a:rPr lang="en-US" sz="6000" b="1" dirty="0" err="1">
                <a:solidFill>
                  <a:srgbClr val="FFFFFF"/>
                </a:solidFill>
                <a:latin typeface="Arial" panose="020B0604020202020204" pitchFamily="34" charset="0"/>
                <a:cs typeface="Arial" panose="020B0604020202020204" pitchFamily="34" charset="0"/>
              </a:rPr>
              <a:t>Mã</a:t>
            </a:r>
            <a:r>
              <a:rPr lang="en-US" sz="6000" b="1" dirty="0">
                <a:solidFill>
                  <a:srgbClr val="FFFFFF"/>
                </a:solidFill>
                <a:latin typeface="Arial" panose="020B0604020202020204" pitchFamily="34" charset="0"/>
                <a:cs typeface="Arial" panose="020B0604020202020204" pitchFamily="34" charset="0"/>
              </a:rPr>
              <a:t> Caesar</a:t>
            </a:r>
          </a:p>
        </p:txBody>
      </p:sp>
      <p:sp>
        <p:nvSpPr>
          <p:cNvPr id="14" name="Hình chữ nhật 13">
            <a:extLst>
              <a:ext uri="{FF2B5EF4-FFF2-40B4-BE49-F238E27FC236}">
                <a16:creationId xmlns:a16="http://schemas.microsoft.com/office/drawing/2014/main" id="{47C60A04-76AF-4199-8688-ECBEE2353968}"/>
              </a:ext>
            </a:extLst>
          </p:cNvPr>
          <p:cNvSpPr/>
          <p:nvPr/>
        </p:nvSpPr>
        <p:spPr>
          <a:xfrm>
            <a:off x="0" y="4991100"/>
            <a:ext cx="4017238"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6" name="Picture 15">
            <a:extLst>
              <a:ext uri="{FF2B5EF4-FFF2-40B4-BE49-F238E27FC236}">
                <a16:creationId xmlns:a16="http://schemas.microsoft.com/office/drawing/2014/main" id="{CECE9059-1746-48C1-A9C5-ACEE4CA39D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852" y="814438"/>
            <a:ext cx="2969071" cy="2969071"/>
          </a:xfrm>
          <a:prstGeom prst="rect">
            <a:avLst/>
          </a:prstGeom>
        </p:spPr>
      </p:pic>
      <p:sp>
        <p:nvSpPr>
          <p:cNvPr id="19" name="TextBox 18">
            <a:extLst>
              <a:ext uri="{FF2B5EF4-FFF2-40B4-BE49-F238E27FC236}">
                <a16:creationId xmlns:a16="http://schemas.microsoft.com/office/drawing/2014/main" id="{C96A5CF2-4A8A-482D-A5FB-C0C50C984BDB}"/>
              </a:ext>
            </a:extLst>
          </p:cNvPr>
          <p:cNvSpPr txBox="1"/>
          <p:nvPr/>
        </p:nvSpPr>
        <p:spPr>
          <a:xfrm>
            <a:off x="1504929" y="4294390"/>
            <a:ext cx="11049000" cy="584775"/>
          </a:xfrm>
          <a:prstGeom prst="rect">
            <a:avLst/>
          </a:prstGeom>
          <a:noFill/>
        </p:spPr>
        <p:txBody>
          <a:bodyPr wrap="square">
            <a:spAutoFit/>
          </a:bodyPr>
          <a:lstStyle/>
          <a:p>
            <a:r>
              <a:rPr lang="en-US" sz="3200" dirty="0">
                <a:solidFill>
                  <a:schemeClr val="bg1"/>
                </a:solidFill>
              </a:rPr>
              <a:t>Input: M = AWOMANGIVESANDFO. Key: K = 11</a:t>
            </a:r>
          </a:p>
        </p:txBody>
      </p:sp>
      <p:pic>
        <p:nvPicPr>
          <p:cNvPr id="20" name="Picture 19">
            <a:extLst>
              <a:ext uri="{FF2B5EF4-FFF2-40B4-BE49-F238E27FC236}">
                <a16:creationId xmlns:a16="http://schemas.microsoft.com/office/drawing/2014/main" id="{87AFEC1D-E3EB-420B-BC2E-85AC2BF5943A}"/>
              </a:ext>
            </a:extLst>
          </p:cNvPr>
          <p:cNvPicPr>
            <a:picLocks noChangeAspect="1"/>
          </p:cNvPicPr>
          <p:nvPr/>
        </p:nvPicPr>
        <p:blipFill>
          <a:blip r:embed="rId4"/>
          <a:stretch>
            <a:fillRect/>
          </a:stretch>
        </p:blipFill>
        <p:spPr>
          <a:xfrm>
            <a:off x="1566974" y="5038105"/>
            <a:ext cx="15214232" cy="2864705"/>
          </a:xfrm>
          <a:prstGeom prst="rect">
            <a:avLst/>
          </a:prstGeom>
        </p:spPr>
      </p:pic>
      <p:sp>
        <p:nvSpPr>
          <p:cNvPr id="23" name="TextBox 22">
            <a:extLst>
              <a:ext uri="{FF2B5EF4-FFF2-40B4-BE49-F238E27FC236}">
                <a16:creationId xmlns:a16="http://schemas.microsoft.com/office/drawing/2014/main" id="{8B818F75-ED39-4D62-8096-30BBC25A7E7D}"/>
              </a:ext>
            </a:extLst>
          </p:cNvPr>
          <p:cNvSpPr txBox="1"/>
          <p:nvPr/>
        </p:nvSpPr>
        <p:spPr>
          <a:xfrm>
            <a:off x="1566974" y="8434732"/>
            <a:ext cx="2450264" cy="584775"/>
          </a:xfrm>
          <a:prstGeom prst="rect">
            <a:avLst/>
          </a:prstGeom>
          <a:noFill/>
        </p:spPr>
        <p:txBody>
          <a:bodyPr wrap="square">
            <a:spAutoFit/>
          </a:bodyPr>
          <a:lstStyle/>
          <a:p>
            <a:r>
              <a:rPr lang="en-US" sz="3200" dirty="0">
                <a:solidFill>
                  <a:schemeClr val="bg1"/>
                </a:solidFill>
              </a:rPr>
              <a:t>Output: C = </a:t>
            </a:r>
            <a:endParaRPr lang="en-US" sz="3200" dirty="0"/>
          </a:p>
        </p:txBody>
      </p:sp>
      <p:sp>
        <p:nvSpPr>
          <p:cNvPr id="22" name="Rectangle 21">
            <a:extLst>
              <a:ext uri="{FF2B5EF4-FFF2-40B4-BE49-F238E27FC236}">
                <a16:creationId xmlns:a16="http://schemas.microsoft.com/office/drawing/2014/main" id="{6C2FA118-43AB-424F-9213-4E12D6788256}"/>
              </a:ext>
            </a:extLst>
          </p:cNvPr>
          <p:cNvSpPr/>
          <p:nvPr/>
        </p:nvSpPr>
        <p:spPr>
          <a:xfrm>
            <a:off x="3931923" y="8464217"/>
            <a:ext cx="508336"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a:t>
            </a:r>
          </a:p>
        </p:txBody>
      </p:sp>
      <p:sp>
        <p:nvSpPr>
          <p:cNvPr id="30" name="Rectangle 29">
            <a:extLst>
              <a:ext uri="{FF2B5EF4-FFF2-40B4-BE49-F238E27FC236}">
                <a16:creationId xmlns:a16="http://schemas.microsoft.com/office/drawing/2014/main" id="{DDB37DF6-DBCA-446C-BE04-044EC6756A85}"/>
              </a:ext>
            </a:extLst>
          </p:cNvPr>
          <p:cNvSpPr/>
          <p:nvPr/>
        </p:nvSpPr>
        <p:spPr>
          <a:xfrm>
            <a:off x="4324420" y="8464215"/>
            <a:ext cx="508336"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a:t>
            </a:r>
          </a:p>
        </p:txBody>
      </p:sp>
      <p:sp>
        <p:nvSpPr>
          <p:cNvPr id="31" name="Rectangle 30">
            <a:extLst>
              <a:ext uri="{FF2B5EF4-FFF2-40B4-BE49-F238E27FC236}">
                <a16:creationId xmlns:a16="http://schemas.microsoft.com/office/drawing/2014/main" id="{5AC41BA2-F3EA-4408-9A01-52972FE841D8}"/>
              </a:ext>
            </a:extLst>
          </p:cNvPr>
          <p:cNvSpPr/>
          <p:nvPr/>
        </p:nvSpPr>
        <p:spPr>
          <a:xfrm>
            <a:off x="4700326" y="8464215"/>
            <a:ext cx="508336"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Z</a:t>
            </a:r>
          </a:p>
        </p:txBody>
      </p:sp>
      <p:sp>
        <p:nvSpPr>
          <p:cNvPr id="32" name="Rectangle 31">
            <a:extLst>
              <a:ext uri="{FF2B5EF4-FFF2-40B4-BE49-F238E27FC236}">
                <a16:creationId xmlns:a16="http://schemas.microsoft.com/office/drawing/2014/main" id="{77EF77FC-C03B-4C3B-B552-C271D38F5E75}"/>
              </a:ext>
            </a:extLst>
          </p:cNvPr>
          <p:cNvSpPr/>
          <p:nvPr/>
        </p:nvSpPr>
        <p:spPr>
          <a:xfrm>
            <a:off x="5035958" y="8464216"/>
            <a:ext cx="508336"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X</a:t>
            </a:r>
          </a:p>
        </p:txBody>
      </p:sp>
      <p:sp>
        <p:nvSpPr>
          <p:cNvPr id="33" name="Rectangle 32">
            <a:extLst>
              <a:ext uri="{FF2B5EF4-FFF2-40B4-BE49-F238E27FC236}">
                <a16:creationId xmlns:a16="http://schemas.microsoft.com/office/drawing/2014/main" id="{A2FEEDAA-68B0-4BFE-956E-27A10ADC2338}"/>
              </a:ext>
            </a:extLst>
          </p:cNvPr>
          <p:cNvSpPr/>
          <p:nvPr/>
        </p:nvSpPr>
        <p:spPr>
          <a:xfrm>
            <a:off x="5468729" y="8464215"/>
            <a:ext cx="3854818"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 Y R T G P D L Y O Q Z  </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0-#ppt_h/2"/>
                                          </p:val>
                                        </p:tav>
                                        <p:tav tm="100000">
                                          <p:val>
                                            <p:strVal val="#ppt_y"/>
                                          </p:val>
                                        </p:tav>
                                      </p:tavLst>
                                    </p:anim>
                                  </p:childTnLst>
                                </p:cTn>
                              </p:par>
                              <p:par>
                                <p:cTn id="13" presetID="35"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style.rotation</p:attrName>
                                        </p:attrNameLst>
                                      </p:cBhvr>
                                      <p:tavLst>
                                        <p:tav tm="0">
                                          <p:val>
                                            <p:fltVal val="720"/>
                                          </p:val>
                                        </p:tav>
                                        <p:tav tm="100000">
                                          <p:val>
                                            <p:fltVal val="0"/>
                                          </p:val>
                                        </p:tav>
                                      </p:tavLst>
                                    </p:anim>
                                    <p:anim calcmode="lin" valueType="num">
                                      <p:cBhvr>
                                        <p:cTn id="17" dur="1000" fill="hold"/>
                                        <p:tgtEl>
                                          <p:spTgt spid="16"/>
                                        </p:tgtEl>
                                        <p:attrNameLst>
                                          <p:attrName>ppt_h</p:attrName>
                                        </p:attrNameLst>
                                      </p:cBhvr>
                                      <p:tavLst>
                                        <p:tav tm="0">
                                          <p:val>
                                            <p:fltVal val="0"/>
                                          </p:val>
                                        </p:tav>
                                        <p:tav tm="100000">
                                          <p:val>
                                            <p:strVal val="#ppt_h"/>
                                          </p:val>
                                        </p:tav>
                                      </p:tavLst>
                                    </p:anim>
                                    <p:anim calcmode="lin" valueType="num">
                                      <p:cBhvr>
                                        <p:cTn id="18" dur="1000" fill="hold"/>
                                        <p:tgtEl>
                                          <p:spTgt spid="16"/>
                                        </p:tgtEl>
                                        <p:attrNameLst>
                                          <p:attrName>ppt_w</p:attrName>
                                        </p:attrNameLst>
                                      </p:cBhvr>
                                      <p:tavLst>
                                        <p:tav tm="0">
                                          <p:val>
                                            <p:fltVal val="0"/>
                                          </p:val>
                                        </p:tav>
                                        <p:tav tm="100000">
                                          <p:val>
                                            <p:strVal val="#ppt_w"/>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750"/>
                                        <p:tgtEl>
                                          <p:spTgt spid="19"/>
                                        </p:tgtEl>
                                      </p:cBhvr>
                                    </p:animEffect>
                                    <p:anim calcmode="lin" valueType="num">
                                      <p:cBhvr>
                                        <p:cTn id="28" dur="750" fill="hold"/>
                                        <p:tgtEl>
                                          <p:spTgt spid="19"/>
                                        </p:tgtEl>
                                        <p:attrNameLst>
                                          <p:attrName>ppt_x</p:attrName>
                                        </p:attrNameLst>
                                      </p:cBhvr>
                                      <p:tavLst>
                                        <p:tav tm="0">
                                          <p:val>
                                            <p:strVal val="#ppt_x"/>
                                          </p:val>
                                        </p:tav>
                                        <p:tav tm="100000">
                                          <p:val>
                                            <p:strVal val="#ppt_x"/>
                                          </p:val>
                                        </p:tav>
                                      </p:tavLst>
                                    </p:anim>
                                    <p:anim calcmode="lin" valueType="num">
                                      <p:cBhvr>
                                        <p:cTn id="29" dur="75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down)">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down)">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down)">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ipe(down)">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wipe(down)">
                                      <p:cBhvr>
                                        <p:cTn id="6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9" grpId="0"/>
      <p:bldP spid="23" grpId="0"/>
      <p:bldP spid="22" grpId="0"/>
      <p:bldP spid="30" grpId="0"/>
      <p:bldP spid="31" grpId="0"/>
      <p:bldP spid="32" grpId="0"/>
      <p:bldP spid="3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942</TotalTime>
  <Words>907</Words>
  <Application>Microsoft Office PowerPoint</Application>
  <PresentationFormat>Custom</PresentationFormat>
  <Paragraphs>303</Paragraphs>
  <Slides>17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Calibri</vt:lpstr>
      <vt:lpstr>Fira Sans Extra Condensed Medium</vt:lpstr>
      <vt:lpstr>Arial</vt:lpstr>
      <vt:lpstr>League Spartan</vt:lpstr>
      <vt:lpstr>Muli Black</vt:lpstr>
      <vt:lpstr>League Spartan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a Preto, Branco e Vermelho sobre Arquitetura Japonesa</dc:title>
  <dc:creator>Cong Nguyen</dc:creator>
  <cp:lastModifiedBy>HÀ HOÀNG OANH</cp:lastModifiedBy>
  <cp:revision>6</cp:revision>
  <dcterms:created xsi:type="dcterms:W3CDTF">2006-08-16T00:00:00Z</dcterms:created>
  <dcterms:modified xsi:type="dcterms:W3CDTF">2023-03-05T15:00:40Z</dcterms:modified>
  <dc:identifier>DAEvepqL7n4</dc:identifier>
</cp:coreProperties>
</file>